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6"/>
  </p:notesMasterIdLst>
  <p:sldIdLst>
    <p:sldId id="256" r:id="rId2"/>
    <p:sldId id="257" r:id="rId3"/>
    <p:sldId id="267" r:id="rId4"/>
    <p:sldId id="268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0430" autoAdjust="0"/>
  </p:normalViewPr>
  <p:slideViewPr>
    <p:cSldViewPr>
      <p:cViewPr varScale="1">
        <p:scale>
          <a:sx n="32" d="100"/>
          <a:sy n="32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54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54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54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758846DD-669B-43CC-9B65-2DB337D066A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846DD-669B-43CC-9B65-2DB337D066A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91D93C-199F-402D-B282-18FEE096D399}" type="slidenum">
              <a:rPr lang="en-US"/>
              <a:pPr/>
              <a:t>2</a:t>
            </a:fld>
            <a:endParaRPr lang="en-US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C2435A-FFE3-4266-BE0C-8A9545A28A2D}" type="slidenum">
              <a:rPr lang="en-US"/>
              <a:pPr/>
              <a:t>3</a:t>
            </a:fld>
            <a:endParaRPr lang="en-US"/>
          </a:p>
        </p:txBody>
      </p:sp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technical assistance provided by the consultants would help us look</a:t>
            </a:r>
            <a:r>
              <a:rPr lang="en-US" baseline="0" dirty="0" smtClean="0"/>
              <a:t> more closely at the traffic circulation issues in the growth areas of Benson.  Preliminary work has already been done on conceptual corridors; these would be further refined and looked at in more detail :  in particular in how they serve the existing and future commercial areas.  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AF732E-5E48-4C83-9186-098178F24B9E}" type="slidenum">
              <a:rPr lang="en-US"/>
              <a:pPr/>
              <a:t>4</a:t>
            </a:fld>
            <a:endParaRPr lang="en-US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City</a:t>
            </a:r>
            <a:r>
              <a:rPr lang="en-US" baseline="0" dirty="0" smtClean="0"/>
              <a:t> of Benson would take the lead on this grant and, if it is awarded, the study.  Cochise County would provide staff support the study, participate on the TAC.  </a:t>
            </a:r>
          </a:p>
          <a:p>
            <a:endParaRPr lang="en-US" dirty="0"/>
          </a:p>
          <a:p>
            <a:r>
              <a:rPr lang="en-US" dirty="0"/>
              <a:t>Thank </a:t>
            </a:r>
            <a:r>
              <a:rPr lang="en-US" dirty="0" smtClean="0"/>
              <a:t>you…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2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8192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8192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2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192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81927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28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192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3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3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19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34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81935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81936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C77A877-70F1-4BC9-A258-E7F348277A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49FA9-8B76-4322-87D9-A6541109A0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DF7EB-DB29-4970-8474-8CAC81CBB5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48ABBA1-1FCF-43C1-8499-93BA58A9E1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BAEE8-35BD-4AD2-B53D-30206CE30A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42BB12-9165-49EB-ADA9-9E88EAD25D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464B36-537E-4919-92A4-AEDB552E15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687808-7207-4931-AE46-60D7A64401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C4279B-0811-4986-8929-B701DCB01D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74060B-4EFB-4F30-8A55-2922EFAA95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BEEDF5-6A7F-4ED2-A45F-6873D13D75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2588A-0EE7-4DEF-A2D1-211A403D15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90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90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90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9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09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09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809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809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E9ED6708-9CB9-46F1-B5B1-71E778B8D6C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Feasibility Corridor Study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    </a:t>
            </a:r>
            <a:r>
              <a:rPr lang="en-US" sz="3600" dirty="0" smtClean="0"/>
              <a:t>Joint PARA Grant Application</a:t>
            </a:r>
            <a:endParaRPr lang="en-US" sz="3600" dirty="0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2362200"/>
          </a:xfrm>
        </p:spPr>
        <p:txBody>
          <a:bodyPr/>
          <a:lstStyle/>
          <a:p>
            <a:r>
              <a:rPr lang="en-US" sz="2800" dirty="0"/>
              <a:t>Cochise County Board of Supervisors </a:t>
            </a:r>
          </a:p>
          <a:p>
            <a:r>
              <a:rPr lang="en-US" sz="2800" dirty="0" smtClean="0"/>
              <a:t>July 10, </a:t>
            </a:r>
            <a:r>
              <a:rPr lang="en-US" sz="2800" dirty="0"/>
              <a:t>2010 </a:t>
            </a:r>
          </a:p>
        </p:txBody>
      </p:sp>
      <p:pic>
        <p:nvPicPr>
          <p:cNvPr id="4" name="Picture 3" descr="COCHISE LOGO.gif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038600" y="5105400"/>
            <a:ext cx="990600" cy="95553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 GRANTS 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Planning Assistance for Rural Areas</a:t>
            </a:r>
            <a:endParaRPr lang="en-US" dirty="0"/>
          </a:p>
          <a:p>
            <a:r>
              <a:rPr lang="en-US" dirty="0" smtClean="0"/>
              <a:t>2012-2013 Federal Fiscal Year</a:t>
            </a:r>
          </a:p>
          <a:p>
            <a:r>
              <a:rPr lang="en-US" dirty="0" smtClean="0"/>
              <a:t>Grant Applications Due on July 23</a:t>
            </a:r>
            <a:r>
              <a:rPr lang="en-US" baseline="30000" dirty="0" smtClean="0"/>
              <a:t>rd</a:t>
            </a:r>
            <a:r>
              <a:rPr lang="en-US" dirty="0" smtClean="0"/>
              <a:t> </a:t>
            </a:r>
          </a:p>
          <a:p>
            <a:r>
              <a:rPr lang="en-US" dirty="0" smtClean="0"/>
              <a:t>Letters of Support provided by Safford District and SEAGO</a:t>
            </a:r>
          </a:p>
          <a:p>
            <a:r>
              <a:rPr lang="en-US" dirty="0" smtClean="0"/>
              <a:t>100% Funded by ADOT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Key Components of Study</a:t>
            </a:r>
            <a:endParaRPr lang="en-US" dirty="0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Identify Conceptual Alignments</a:t>
            </a:r>
            <a:endParaRPr lang="en-US" dirty="0"/>
          </a:p>
          <a:p>
            <a:r>
              <a:rPr lang="en-US" dirty="0" smtClean="0"/>
              <a:t>Address Changes in Traffic Circulation</a:t>
            </a:r>
            <a:endParaRPr lang="en-US" dirty="0"/>
          </a:p>
          <a:p>
            <a:r>
              <a:rPr lang="en-US" dirty="0" smtClean="0"/>
              <a:t>Impact of I-10/Ocotillo TI Closure</a:t>
            </a:r>
            <a:endParaRPr lang="en-US" dirty="0"/>
          </a:p>
          <a:p>
            <a:r>
              <a:rPr lang="en-US" dirty="0" smtClean="0"/>
              <a:t>Access to the Benson Airport</a:t>
            </a:r>
            <a:endParaRPr lang="en-US" dirty="0"/>
          </a:p>
          <a:p>
            <a:r>
              <a:rPr lang="en-US" dirty="0" smtClean="0"/>
              <a:t>Alternative Routes to I-10</a:t>
            </a:r>
          </a:p>
          <a:p>
            <a:r>
              <a:rPr lang="en-US" dirty="0" smtClean="0"/>
              <a:t>Connectivity between City and County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Resolution of Support </a:t>
            </a:r>
            <a:endParaRPr lang="en-US" dirty="0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81200"/>
            <a:ext cx="6400800" cy="4114800"/>
          </a:xfrm>
        </p:spPr>
        <p:txBody>
          <a:bodyPr/>
          <a:lstStyle/>
          <a:p>
            <a:r>
              <a:rPr lang="en-US" sz="4000" dirty="0" smtClean="0"/>
              <a:t>Joint Project with Benson</a:t>
            </a:r>
            <a:endParaRPr lang="en-US" sz="4000" dirty="0"/>
          </a:p>
          <a:p>
            <a:r>
              <a:rPr lang="en-US" sz="4000" dirty="0" smtClean="0"/>
              <a:t>No Match Required</a:t>
            </a:r>
          </a:p>
          <a:p>
            <a:r>
              <a:rPr lang="en-US" sz="4000" dirty="0" smtClean="0"/>
              <a:t>Grants awarded Fall 2012</a:t>
            </a:r>
          </a:p>
          <a:p>
            <a:endParaRPr lang="en-US" sz="4000" dirty="0"/>
          </a:p>
          <a:p>
            <a:pPr>
              <a:buFont typeface="Wingdings" pitchFamily="2" charset="2"/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349</TotalTime>
  <Words>190</Words>
  <Application>Microsoft Office PowerPoint</Application>
  <PresentationFormat>On-screen Show (4:3)</PresentationFormat>
  <Paragraphs>28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Blends</vt:lpstr>
      <vt:lpstr>Feasibility Corridor Study      Joint PARA Grant Application</vt:lpstr>
      <vt:lpstr>PARA GRANTS </vt:lpstr>
      <vt:lpstr> Key Components of Study</vt:lpstr>
      <vt:lpstr>Resolution of Support </vt:lpstr>
    </vt:vector>
  </TitlesOfParts>
  <Company>Cochise County Information Technologies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Northwest Area Plan County-Wide Transportation Model</dc:title>
  <dc:creator>klamberton</dc:creator>
  <cp:lastModifiedBy>klamberton</cp:lastModifiedBy>
  <cp:revision>23</cp:revision>
  <cp:lastPrinted>1601-01-01T00:00:00Z</cp:lastPrinted>
  <dcterms:created xsi:type="dcterms:W3CDTF">2010-08-15T23:53:00Z</dcterms:created>
  <dcterms:modified xsi:type="dcterms:W3CDTF">2012-06-29T21:34:48Z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