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279" r:id="rId2"/>
    <p:sldId id="263" r:id="rId3"/>
    <p:sldId id="276" r:id="rId4"/>
    <p:sldId id="278" r:id="rId5"/>
    <p:sldId id="271" r:id="rId6"/>
    <p:sldId id="280" r:id="rId7"/>
    <p:sldId id="281" r:id="rId8"/>
    <p:sldId id="282" r:id="rId9"/>
    <p:sldId id="283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8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0" autoAdjust="0"/>
    <p:restoredTop sz="83689" autoAdjust="0"/>
  </p:normalViewPr>
  <p:slideViewPr>
    <p:cSldViewPr>
      <p:cViewPr varScale="1">
        <p:scale>
          <a:sx n="109" d="100"/>
          <a:sy n="109" d="100"/>
        </p:scale>
        <p:origin x="-1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E49D3-968A-4C9E-A728-06AED50CD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9D00D1-9E69-4778-9FFD-92D02DB59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Good afternoon </a:t>
            </a:r>
            <a:r>
              <a:rPr lang="en-US" dirty="0" err="1" smtClean="0"/>
              <a:t>mr</a:t>
            </a:r>
            <a:r>
              <a:rPr lang="en-US" dirty="0" smtClean="0"/>
              <a:t> chairman, commissioners.  Before you is a request for special use authorization for a small-scale metals recycling facility in the fry  area of unincorporated sierra vista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2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3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4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5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6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7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8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3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8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3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6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9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65" name="Object 68"/>
          <p:cNvGraphicFramePr>
            <a:graphicFrameLocks noChangeAspect="1"/>
          </p:cNvGraphicFramePr>
          <p:nvPr/>
        </p:nvGraphicFramePr>
        <p:xfrm>
          <a:off x="304800" y="304800"/>
          <a:ext cx="1066800" cy="1019175"/>
        </p:xfrm>
        <a:graphic>
          <a:graphicData uri="http://schemas.openxmlformats.org/presentationml/2006/ole">
            <p:oleObj spid="_x0000_s34818" name="Photo Editor Photo" r:id="rId3" imgW="1066667" imgH="1019048" progId="MSPhotoEd.3">
              <p:embed/>
            </p:oleObj>
          </a:graphicData>
        </a:graphic>
      </p:graphicFrame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7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78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80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1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3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4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9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4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9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1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79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8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73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4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6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9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7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31" name="Object 72"/>
          <p:cNvGraphicFramePr>
            <a:graphicFrameLocks noChangeAspect="1"/>
          </p:cNvGraphicFramePr>
          <p:nvPr/>
        </p:nvGraphicFramePr>
        <p:xfrm>
          <a:off x="457200" y="762000"/>
          <a:ext cx="1066800" cy="1019175"/>
        </p:xfrm>
        <a:graphic>
          <a:graphicData uri="http://schemas.openxmlformats.org/presentationml/2006/ole">
            <p:oleObj spid="_x0000_s34819" name="Photo Editor Photo" r:id="rId4" imgW="1066667" imgH="1019048" progId="MSPhotoEd.3">
              <p:embed/>
            </p:oleObj>
          </a:graphicData>
        </a:graphic>
      </p:graphicFrame>
      <p:sp>
        <p:nvSpPr>
          <p:cNvPr id="1440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0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2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85BB-3C05-4271-9134-9F8D986859C7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13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A343-7F3A-4DB5-95D2-433541B3E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B12A-513E-4CE4-B0A1-19777F2CE014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CB71-895D-4F94-8465-8BCD71A61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9953-A8B8-49B6-B17E-2C014C9B0270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7C9D-0321-4DDF-8A61-F5C881F0D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78AB-13CB-451B-B856-FCDBD1940C9C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49F1-6D51-4CFA-8D55-19E9FCAE4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F3B3-2DFF-4214-8A55-CB8B59B9741D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435C-8F20-4711-B61E-32F5FE3E7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8C1F-2F22-4B40-8A36-4A912A4C4C96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84C3-256F-4C9B-BBD6-EDE8ED4B3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B0F8-9572-4A66-85A3-47396111690E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45DF-2027-4E13-8183-F97DFDD72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B1F1-7C8F-4914-8A68-A546740210A8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5B91-FEF3-4D78-9A53-ADA2D479F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CCA2-9E55-44AB-A068-B5A99B084532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63E3-1FED-4E12-8288-D6DAB6238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BBF8-6B37-4D22-992F-8562400C672B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0131-F3EB-4BAE-95F4-6227A9674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68E6-93D0-46A9-8AFC-14F62172F8AC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573C2-8801-4875-B361-2AA5F83423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4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1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331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1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1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42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1336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37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337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37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7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E22C690-2469-4394-B91F-156B10809624}" type="datetime1">
              <a:rPr lang="en-US"/>
              <a:pPr>
                <a:defRPr/>
              </a:pPr>
              <a:t>11/16/2012</a:t>
            </a:fld>
            <a:endParaRPr lang="en-US" dirty="0"/>
          </a:p>
        </p:txBody>
      </p:sp>
      <p:sp>
        <p:nvSpPr>
          <p:cNvPr id="1337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8617A0-B2A2-4F37-A2D7-157AE9064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26" name="Object 68"/>
          <p:cNvGraphicFramePr>
            <a:graphicFrameLocks noChangeAspect="1"/>
          </p:cNvGraphicFramePr>
          <p:nvPr/>
        </p:nvGraphicFramePr>
        <p:xfrm>
          <a:off x="304800" y="304800"/>
          <a:ext cx="1066800" cy="1019175"/>
        </p:xfrm>
        <a:graphic>
          <a:graphicData uri="http://schemas.openxmlformats.org/presentationml/2006/ole">
            <p:oleObj spid="_x0000_s1026" name="Photo Editor Photo" r:id="rId14" imgW="1066667" imgH="1019048" progId="MSPhotoEd.3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808920"/>
            <a:ext cx="9144000" cy="368688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600" b="1" dirty="0" smtClean="0"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600" b="1" dirty="0" smtClean="0"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 smtClean="0">
                <a:latin typeface="Tahoma" pitchFamily="34" charset="0"/>
              </a:rPr>
              <a:t>Request </a:t>
            </a:r>
            <a:r>
              <a:rPr lang="en-US" sz="3600" b="1" dirty="0" smtClean="0">
                <a:latin typeface="Tahoma" pitchFamily="34" charset="0"/>
              </a:rPr>
              <a:t>for </a:t>
            </a:r>
            <a:r>
              <a:rPr lang="en-US" sz="3600" b="1" dirty="0" smtClean="0">
                <a:latin typeface="Tahoma" pitchFamily="34" charset="0"/>
              </a:rPr>
              <a:t>Plat Abandonment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 smtClean="0">
                <a:latin typeface="Tahoma" pitchFamily="34" charset="0"/>
              </a:rPr>
              <a:t>for the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Tahoma" pitchFamily="34" charset="0"/>
              </a:rPr>
              <a:t>Kayenta</a:t>
            </a:r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</a:rPr>
              <a:t> Estates Minor Subdivision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</a:rPr>
              <a:t>(S-06-02) </a:t>
            </a:r>
            <a:br>
              <a:rPr lang="en-US" sz="3600" b="1" dirty="0" smtClean="0">
                <a:solidFill>
                  <a:schemeClr val="tx1"/>
                </a:solidFill>
                <a:latin typeface="Tahoma" pitchFamily="34" charset="0"/>
              </a:rPr>
            </a:br>
            <a:endParaRPr lang="en-US" sz="3600" b="1" dirty="0" smtClean="0"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600" b="1" dirty="0" smtClean="0"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600" b="1" dirty="0" smtClean="0"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6324600"/>
            <a:ext cx="8756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Tahoma" pitchFamily="34" charset="0"/>
              </a:rPr>
              <a:t>Board of Supervisors</a:t>
            </a:r>
            <a:endParaRPr lang="en-US" sz="1400" b="1" dirty="0" smtClean="0">
              <a:latin typeface="Tahoma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latin typeface="Tahoma" pitchFamily="34" charset="0"/>
              </a:rPr>
              <a:t>December 4, </a:t>
            </a:r>
            <a:r>
              <a:rPr lang="en-US" sz="1400" b="1" dirty="0" smtClean="0">
                <a:latin typeface="Tahoma" pitchFamily="34" charset="0"/>
              </a:rPr>
              <a:t>2012</a:t>
            </a:r>
            <a:endParaRPr lang="en-US" sz="1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562600" cy="7620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Recommendation</a:t>
            </a:r>
            <a:r>
              <a:rPr lang="en-US" dirty="0" smtClean="0"/>
              <a:t> 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724400"/>
          </a:xfrm>
        </p:spPr>
        <p:txBody>
          <a:bodyPr/>
          <a:lstStyle/>
          <a:p>
            <a:pPr marL="406400" indent="-406400" eaLnBrk="1" hangingPunct="1"/>
            <a:r>
              <a:rPr lang="en-US" b="1" dirty="0" smtClean="0"/>
              <a:t>Approve the Resolution to </a:t>
            </a:r>
            <a:r>
              <a:rPr lang="en-US" b="1" dirty="0" smtClean="0"/>
              <a:t>abandon </a:t>
            </a:r>
            <a:r>
              <a:rPr lang="en-US" b="1" dirty="0" smtClean="0"/>
              <a:t>the Final </a:t>
            </a:r>
            <a:r>
              <a:rPr lang="en-US" b="1" dirty="0" smtClean="0"/>
              <a:t>Plat and Assurances.</a:t>
            </a:r>
            <a:endParaRPr lang="en-US" b="1" dirty="0" smtClean="0"/>
          </a:p>
          <a:p>
            <a:pPr marL="406400" indent="-406400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406400" indent="-406400" eaLnBrk="1" hangingPunct="1"/>
            <a:r>
              <a:rPr lang="en-US" b="1" dirty="0" smtClean="0"/>
              <a:t>Authorize the Chairman to sign the Resolution and the Record of Survey to return property to original parcel </a:t>
            </a:r>
            <a:r>
              <a:rPr lang="en-US" b="1" dirty="0" smtClean="0"/>
              <a:t>boundaries.</a:t>
            </a:r>
            <a:endParaRPr lang="en-US" b="1" dirty="0" smtClean="0"/>
          </a:p>
          <a:p>
            <a:pPr marL="406400" indent="-4064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sz="3200" b="1" dirty="0" smtClean="0"/>
              <a:t>S-06-02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Kayenta</a:t>
            </a:r>
            <a:r>
              <a:rPr lang="en-US" sz="3200" b="1" dirty="0" smtClean="0"/>
              <a:t> Estates Minor </a:t>
            </a:r>
            <a:r>
              <a:rPr lang="en-US" sz="3200" b="1" dirty="0" smtClean="0"/>
              <a:t>Subdivision 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038600"/>
          </a:xfrm>
        </p:spPr>
        <p:txBody>
          <a:bodyPr/>
          <a:lstStyle/>
          <a:p>
            <a:pPr marL="457200" indent="-457200">
              <a:buClr>
                <a:srgbClr val="000000"/>
              </a:buClr>
            </a:pPr>
            <a:r>
              <a:rPr lang="en-US" sz="2200" b="1" dirty="0" smtClean="0"/>
              <a:t>Request from Developer to abandon.</a:t>
            </a:r>
          </a:p>
          <a:p>
            <a:pPr marL="457200" indent="-457200">
              <a:buClr>
                <a:srgbClr val="000000"/>
              </a:buClr>
            </a:pPr>
            <a:endParaRPr lang="en-US" sz="2200" b="1" dirty="0" smtClean="0"/>
          </a:p>
          <a:p>
            <a:pPr marL="457200" indent="-457200">
              <a:buClr>
                <a:srgbClr val="000000"/>
              </a:buClr>
            </a:pPr>
            <a:r>
              <a:rPr lang="en-US" sz="2200" b="1" dirty="0" smtClean="0"/>
              <a:t>Final Plat was approved by the Board in 2008.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indent="-457200">
              <a:buClr>
                <a:srgbClr val="000000"/>
              </a:buClr>
            </a:pPr>
            <a:endParaRPr lang="en-US" sz="22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Clr>
                <a:srgbClr val="000000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Assurance Agreement was extended in 2010 and is now expired.</a:t>
            </a:r>
          </a:p>
          <a:p>
            <a:endParaRPr lang="en-US" sz="22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building permits have been issued and no evidence of lot lines, roadways or other infrastructure exists 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200" b="1" dirty="0" smtClean="0"/>
              <a:t>Would remove lot lines, subdivision boundaries, and easements.</a:t>
            </a:r>
          </a:p>
          <a:p>
            <a:endParaRPr lang="en-US" sz="2200" b="1" dirty="0" smtClean="0"/>
          </a:p>
          <a:p>
            <a:endParaRPr lang="en-US" sz="22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E672E-6599-4ADA-AEFE-BC7F56DED082}" type="slidenum">
              <a:rPr lang="en-US"/>
              <a:pPr/>
              <a:t>3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133600" y="76586"/>
            <a:ext cx="5334000" cy="6781413"/>
            <a:chOff x="3809760" y="76587"/>
            <a:chExt cx="5334000" cy="6553200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3809760" y="76587"/>
              <a:ext cx="5334000" cy="6553200"/>
              <a:chOff x="1673" y="238"/>
              <a:chExt cx="3168" cy="3936"/>
            </a:xfrm>
          </p:grpSpPr>
          <p:pic>
            <p:nvPicPr>
              <p:cNvPr id="191496" name="Picture 8" descr="Kayenta location ma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95" t="5971" r="5353" b="4477"/>
              <a:stretch>
                <a:fillRect/>
              </a:stretch>
            </p:blipFill>
            <p:spPr bwMode="auto">
              <a:xfrm>
                <a:off x="1673" y="238"/>
                <a:ext cx="3168" cy="3936"/>
              </a:xfrm>
              <a:prstGeom prst="rect">
                <a:avLst/>
              </a:prstGeom>
              <a:noFill/>
            </p:spPr>
          </p:pic>
          <p:sp>
            <p:nvSpPr>
              <p:cNvPr id="191497" name="Rectangle 9"/>
              <p:cNvSpPr>
                <a:spLocks noChangeArrowheads="1"/>
              </p:cNvSpPr>
              <p:nvPr/>
            </p:nvSpPr>
            <p:spPr bwMode="auto">
              <a:xfrm>
                <a:off x="3959" y="3075"/>
                <a:ext cx="384" cy="144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1499" name="Line 11"/>
            <p:cNvSpPr>
              <a:spLocks noChangeShapeType="1"/>
            </p:cNvSpPr>
            <p:nvPr/>
          </p:nvSpPr>
          <p:spPr bwMode="auto">
            <a:xfrm>
              <a:off x="8001000" y="3962400"/>
              <a:ext cx="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1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19600" y="2743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27-lots on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81-acres located </a:t>
            </a:r>
            <a:endParaRPr lang="en-US" sz="16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northeast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of St.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David.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Approved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under existing </a:t>
            </a:r>
            <a:endParaRPr lang="en-US" sz="16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RU-4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zoning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S-06-02 (Kayenta Estates)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0704D-0ADC-4BF7-BA15-A7BB054B9DA4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1"/>
            <a:ext cx="6858002" cy="914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\\mlnas\Planning And Zoning\Division Depot\Planning Division\Subdivisions\SUBDIVISIONS\Kayenta S-06-02\Kayenta Estates\Photos, maps, etc\photos 3-31-2006\Sibyl &amp; Lonesome 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\\mlnas\Planning And Zoning\Division Depot\Planning Division\Subdivisions\SUBDIVISIONS\Kayenta S-06-02\Kayenta Estates\Photos, maps, etc\photos 3-31-2006\Lonesome 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\\mlnas\Planning And Zoning\Division Depot\Planning Division\Subdivisions\SUBDIVISIONS\Kayenta S-06-02\Kayenta Estates\Photos, maps, etc\photos 3-31-2006\Wolf 0.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\\mlnas\Planning And Zoning\Division Depot\Planning Division\Subdivisions\SUBDIVISIONS\Kayenta S-06-02\Kayenta Estates\Photos, maps, etc\photos 3-31-2006\Sibyl &amp; Lonesome 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chise County">
  <a:themeElements>
    <a:clrScheme name="Cochise County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Cochise Count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chise County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hise County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hise County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hise County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hise County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hise County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hise County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hise County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Office\Templates\Cochise County.pot</Template>
  <TotalTime>1309</TotalTime>
  <Words>163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Tahoma</vt:lpstr>
      <vt:lpstr>Arial</vt:lpstr>
      <vt:lpstr>Wingdings</vt:lpstr>
      <vt:lpstr>Times New Roman</vt:lpstr>
      <vt:lpstr>Cochise County</vt:lpstr>
      <vt:lpstr>Microsoft Photo Editor 3.0 Photo</vt:lpstr>
      <vt:lpstr>Slide 1</vt:lpstr>
      <vt:lpstr>S-06-02 Kayenta Estates Minor Subdivision </vt:lpstr>
      <vt:lpstr>Slide 3</vt:lpstr>
      <vt:lpstr>Slide 4</vt:lpstr>
      <vt:lpstr>Slide 5</vt:lpstr>
      <vt:lpstr>Slide 6</vt:lpstr>
      <vt:lpstr>Slide 7</vt:lpstr>
      <vt:lpstr>Slide 8</vt:lpstr>
      <vt:lpstr>Slide 9</vt:lpstr>
      <vt:lpstr>Recommendation </vt:lpstr>
    </vt:vector>
  </TitlesOfParts>
  <Company>Cochise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Bevers Avenue</dc:title>
  <dc:creator>JAnderson</dc:creator>
  <cp:lastModifiedBy>mturisk</cp:lastModifiedBy>
  <cp:revision>56</cp:revision>
  <cp:lastPrinted>2002-03-04T15:37:08Z</cp:lastPrinted>
  <dcterms:created xsi:type="dcterms:W3CDTF">2002-03-04T15:17:53Z</dcterms:created>
  <dcterms:modified xsi:type="dcterms:W3CDTF">2012-11-16T19:09:47Z</dcterms:modified>
</cp:coreProperties>
</file>