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2"/>
  </p:notesMasterIdLst>
  <p:handoutMasterIdLst>
    <p:handoutMasterId r:id="rId13"/>
  </p:handoutMasterIdLst>
  <p:sldIdLst>
    <p:sldId id="256" r:id="rId2"/>
    <p:sldId id="279" r:id="rId3"/>
    <p:sldId id="259" r:id="rId4"/>
    <p:sldId id="287" r:id="rId5"/>
    <p:sldId id="285" r:id="rId6"/>
    <p:sldId id="289" r:id="rId7"/>
    <p:sldId id="294" r:id="rId8"/>
    <p:sldId id="283" r:id="rId9"/>
    <p:sldId id="280" r:id="rId10"/>
    <p:sldId id="281" r:id="rId11"/>
  </p:sldIdLst>
  <p:sldSz cx="9144000" cy="6858000" type="screen4x3"/>
  <p:notesSz cx="9296400" cy="7010400"/>
  <p:defaultTextStyle>
    <a:defPPr>
      <a:defRPr lang="en-US"/>
    </a:defPPr>
    <a:lvl1pPr algn="l" rtl="0" fontAlgn="base">
      <a:spcBef>
        <a:spcPct val="0"/>
      </a:spcBef>
      <a:spcAft>
        <a:spcPct val="0"/>
      </a:spcAft>
      <a:defRPr sz="1200" kern="1200">
        <a:solidFill>
          <a:schemeClr val="tx1"/>
        </a:solidFill>
        <a:latin typeface="Tahoma" charset="0"/>
        <a:ea typeface="+mn-ea"/>
        <a:cs typeface="+mn-cs"/>
      </a:defRPr>
    </a:lvl1pPr>
    <a:lvl2pPr marL="457200" algn="l" rtl="0" fontAlgn="base">
      <a:spcBef>
        <a:spcPct val="0"/>
      </a:spcBef>
      <a:spcAft>
        <a:spcPct val="0"/>
      </a:spcAft>
      <a:defRPr sz="1200" kern="1200">
        <a:solidFill>
          <a:schemeClr val="tx1"/>
        </a:solidFill>
        <a:latin typeface="Tahoma" charset="0"/>
        <a:ea typeface="+mn-ea"/>
        <a:cs typeface="+mn-cs"/>
      </a:defRPr>
    </a:lvl2pPr>
    <a:lvl3pPr marL="914400" algn="l" rtl="0" fontAlgn="base">
      <a:spcBef>
        <a:spcPct val="0"/>
      </a:spcBef>
      <a:spcAft>
        <a:spcPct val="0"/>
      </a:spcAft>
      <a:defRPr sz="1200" kern="1200">
        <a:solidFill>
          <a:schemeClr val="tx1"/>
        </a:solidFill>
        <a:latin typeface="Tahoma" charset="0"/>
        <a:ea typeface="+mn-ea"/>
        <a:cs typeface="+mn-cs"/>
      </a:defRPr>
    </a:lvl3pPr>
    <a:lvl4pPr marL="1371600" algn="l" rtl="0" fontAlgn="base">
      <a:spcBef>
        <a:spcPct val="0"/>
      </a:spcBef>
      <a:spcAft>
        <a:spcPct val="0"/>
      </a:spcAft>
      <a:defRPr sz="1200" kern="1200">
        <a:solidFill>
          <a:schemeClr val="tx1"/>
        </a:solidFill>
        <a:latin typeface="Tahoma" charset="0"/>
        <a:ea typeface="+mn-ea"/>
        <a:cs typeface="+mn-cs"/>
      </a:defRPr>
    </a:lvl4pPr>
    <a:lvl5pPr marL="1828800" algn="l" rtl="0" fontAlgn="base">
      <a:spcBef>
        <a:spcPct val="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Tahoma" charset="0"/>
        <a:ea typeface="+mn-ea"/>
        <a:cs typeface="+mn-cs"/>
      </a:defRPr>
    </a:lvl6pPr>
    <a:lvl7pPr marL="2743200" algn="l" defTabSz="914400" rtl="0" eaLnBrk="1" latinLnBrk="0" hangingPunct="1">
      <a:defRPr sz="1200" kern="1200">
        <a:solidFill>
          <a:schemeClr val="tx1"/>
        </a:solidFill>
        <a:latin typeface="Tahoma" charset="0"/>
        <a:ea typeface="+mn-ea"/>
        <a:cs typeface="+mn-cs"/>
      </a:defRPr>
    </a:lvl7pPr>
    <a:lvl8pPr marL="3200400" algn="l" defTabSz="914400" rtl="0" eaLnBrk="1" latinLnBrk="0" hangingPunct="1">
      <a:defRPr sz="1200" kern="1200">
        <a:solidFill>
          <a:schemeClr val="tx1"/>
        </a:solidFill>
        <a:latin typeface="Tahoma" charset="0"/>
        <a:ea typeface="+mn-ea"/>
        <a:cs typeface="+mn-cs"/>
      </a:defRPr>
    </a:lvl8pPr>
    <a:lvl9pPr marL="3657600" algn="l" defTabSz="914400" rtl="0" eaLnBrk="1" latinLnBrk="0" hangingPunct="1">
      <a:defRPr sz="12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CC12"/>
    <a:srgbClr val="C70533"/>
    <a:srgbClr val="C507B7"/>
    <a:srgbClr val="8CE292"/>
    <a:srgbClr val="EDDA87"/>
    <a:srgbClr val="C6410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581" autoAdjust="0"/>
  </p:normalViewPr>
  <p:slideViewPr>
    <p:cSldViewPr>
      <p:cViewPr varScale="1">
        <p:scale>
          <a:sx n="95" d="100"/>
          <a:sy n="95" d="100"/>
        </p:scale>
        <p:origin x="-9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defTabSz="930275">
              <a:defRPr/>
            </a:lvl1pPr>
          </a:lstStyle>
          <a:p>
            <a:endParaRPr lang="en-US"/>
          </a:p>
        </p:txBody>
      </p:sp>
      <p:sp>
        <p:nvSpPr>
          <p:cNvPr id="11267" name="Rectangle 3"/>
          <p:cNvSpPr>
            <a:spLocks noGrp="1" noChangeArrowheads="1"/>
          </p:cNvSpPr>
          <p:nvPr>
            <p:ph type="dt" sz="quarter" idx="1"/>
          </p:nvPr>
        </p:nvSpPr>
        <p:spPr bwMode="auto">
          <a:xfrm>
            <a:off x="5268913" y="0"/>
            <a:ext cx="4027487"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algn="r" defTabSz="930275">
              <a:defRPr/>
            </a:lvl1pPr>
          </a:lstStyle>
          <a:p>
            <a:endParaRPr lang="en-US"/>
          </a:p>
        </p:txBody>
      </p:sp>
      <p:sp>
        <p:nvSpPr>
          <p:cNvPr id="11268" name="Rectangle 4"/>
          <p:cNvSpPr>
            <a:spLocks noGrp="1" noChangeArrowheads="1"/>
          </p:cNvSpPr>
          <p:nvPr>
            <p:ph type="ftr" sz="quarter" idx="2"/>
          </p:nvPr>
        </p:nvSpPr>
        <p:spPr bwMode="auto">
          <a:xfrm>
            <a:off x="0" y="6661150"/>
            <a:ext cx="4027488"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defTabSz="930275">
              <a:defRPr/>
            </a:lvl1pPr>
          </a:lstStyle>
          <a:p>
            <a:endParaRPr lang="en-US"/>
          </a:p>
        </p:txBody>
      </p:sp>
      <p:sp>
        <p:nvSpPr>
          <p:cNvPr id="11269" name="Rectangle 5"/>
          <p:cNvSpPr>
            <a:spLocks noGrp="1" noChangeArrowheads="1"/>
          </p:cNvSpPr>
          <p:nvPr>
            <p:ph type="sldNum" sz="quarter" idx="3"/>
          </p:nvPr>
        </p:nvSpPr>
        <p:spPr bwMode="auto">
          <a:xfrm>
            <a:off x="5268913" y="6661150"/>
            <a:ext cx="4027487"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algn="r" defTabSz="930275">
              <a:defRPr/>
            </a:lvl1pPr>
          </a:lstStyle>
          <a:p>
            <a:fld id="{12F74B4A-DE0D-4583-AC8D-CB7FB34AC4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defTabSz="930275">
              <a:defRPr/>
            </a:lvl1pPr>
          </a:lstStyle>
          <a:p>
            <a:endParaRPr lang="en-US"/>
          </a:p>
        </p:txBody>
      </p:sp>
      <p:sp>
        <p:nvSpPr>
          <p:cNvPr id="17411" name="Rectangle 3"/>
          <p:cNvSpPr>
            <a:spLocks noGrp="1" noChangeArrowheads="1"/>
          </p:cNvSpPr>
          <p:nvPr>
            <p:ph type="dt" idx="1"/>
          </p:nvPr>
        </p:nvSpPr>
        <p:spPr bwMode="auto">
          <a:xfrm>
            <a:off x="5268913" y="0"/>
            <a:ext cx="4027487"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algn="r" defTabSz="930275">
              <a:defRPr/>
            </a:lvl1pPr>
          </a:lstStyle>
          <a:p>
            <a:endParaRPr lang="en-US"/>
          </a:p>
        </p:txBody>
      </p:sp>
      <p:sp>
        <p:nvSpPr>
          <p:cNvPr id="17412" name="Rectangle 4"/>
          <p:cNvSpPr>
            <a:spLocks noGrp="1" noRot="1" noChangeAspect="1" noChangeArrowheads="1" noTextEdit="1"/>
          </p:cNvSpPr>
          <p:nvPr>
            <p:ph type="sldImg" idx="2"/>
          </p:nvPr>
        </p:nvSpPr>
        <p:spPr bwMode="auto">
          <a:xfrm>
            <a:off x="2892425" y="527050"/>
            <a:ext cx="3505200" cy="26289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1239838" y="3330575"/>
            <a:ext cx="6816725" cy="3152775"/>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6661150"/>
            <a:ext cx="4027488"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defTabSz="930275">
              <a:defRPr/>
            </a:lvl1pPr>
          </a:lstStyle>
          <a:p>
            <a:endParaRPr lang="en-US"/>
          </a:p>
        </p:txBody>
      </p:sp>
      <p:sp>
        <p:nvSpPr>
          <p:cNvPr id="17415" name="Rectangle 7"/>
          <p:cNvSpPr>
            <a:spLocks noGrp="1" noChangeArrowheads="1"/>
          </p:cNvSpPr>
          <p:nvPr>
            <p:ph type="sldNum" sz="quarter" idx="5"/>
          </p:nvPr>
        </p:nvSpPr>
        <p:spPr bwMode="auto">
          <a:xfrm>
            <a:off x="5268913" y="6661150"/>
            <a:ext cx="4027487"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algn="r" defTabSz="930275">
              <a:defRPr/>
            </a:lvl1pPr>
          </a:lstStyle>
          <a:p>
            <a:fld id="{DCFCAF0E-42BD-42E0-AED9-C812830000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41E22-872D-4E38-8C6A-0DE38859EC28}"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3EA98-D13A-4575-8AA0-44375CD44E70}" type="slidenum">
              <a:rPr lang="en-US"/>
              <a:pPr/>
              <a:t>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grpSp>
          <p:nvGrpSpPr>
            <p:cNvPr id="14339" name="Group 3"/>
            <p:cNvGrpSpPr>
              <a:grpSpLocks/>
            </p:cNvGrpSpPr>
            <p:nvPr/>
          </p:nvGrpSpPr>
          <p:grpSpPr bwMode="auto">
            <a:xfrm>
              <a:off x="0" y="0"/>
              <a:ext cx="5760" cy="4320"/>
              <a:chOff x="0" y="0"/>
              <a:chExt cx="5760" cy="4320"/>
            </a:xfrm>
          </p:grpSpPr>
          <p:sp>
            <p:nvSpPr>
              <p:cNvPr id="1434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4341" name="Group 5"/>
              <p:cNvGrpSpPr>
                <a:grpSpLocks/>
              </p:cNvGrpSpPr>
              <p:nvPr userDrawn="1"/>
            </p:nvGrpSpPr>
            <p:grpSpPr bwMode="auto">
              <a:xfrm>
                <a:off x="0" y="0"/>
                <a:ext cx="5760" cy="4320"/>
                <a:chOff x="0" y="0"/>
                <a:chExt cx="5760" cy="4320"/>
              </a:xfrm>
            </p:grpSpPr>
            <p:sp>
              <p:nvSpPr>
                <p:cNvPr id="1434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439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4394" name="Group 58"/>
            <p:cNvGrpSpPr>
              <a:grpSpLocks/>
            </p:cNvGrpSpPr>
            <p:nvPr userDrawn="1"/>
          </p:nvGrpSpPr>
          <p:grpSpPr bwMode="auto">
            <a:xfrm>
              <a:off x="3" y="559"/>
              <a:ext cx="4192" cy="1796"/>
              <a:chOff x="3" y="559"/>
              <a:chExt cx="4192" cy="1796"/>
            </a:xfrm>
          </p:grpSpPr>
          <p:sp>
            <p:nvSpPr>
              <p:cNvPr id="1439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439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439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439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4399" name="Group 63"/>
            <p:cNvGrpSpPr>
              <a:grpSpLocks/>
            </p:cNvGrpSpPr>
            <p:nvPr userDrawn="1"/>
          </p:nvGrpSpPr>
          <p:grpSpPr bwMode="auto">
            <a:xfrm>
              <a:off x="1480" y="1952"/>
              <a:ext cx="3808" cy="1812"/>
              <a:chOff x="1480" y="1952"/>
              <a:chExt cx="3808" cy="1812"/>
            </a:xfrm>
          </p:grpSpPr>
          <p:sp>
            <p:nvSpPr>
              <p:cNvPr id="1440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440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440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440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1440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14405" name="Rectangle 69"/>
          <p:cNvSpPr>
            <a:spLocks noGrp="1" noChangeArrowheads="1"/>
          </p:cNvSpPr>
          <p:nvPr>
            <p:ph type="dt" sz="quarter" idx="2"/>
          </p:nvPr>
        </p:nvSpPr>
        <p:spPr/>
        <p:txBody>
          <a:bodyPr/>
          <a:lstStyle>
            <a:lvl1pPr>
              <a:defRPr/>
            </a:lvl1pPr>
          </a:lstStyle>
          <a:p>
            <a:fld id="{A478C8B3-0ADA-4E2D-97F2-7A59F2D19048}" type="datetime1">
              <a:rPr lang="en-US"/>
              <a:pPr/>
              <a:t>12/21/2012</a:t>
            </a:fld>
            <a:endParaRPr lang="en-US"/>
          </a:p>
        </p:txBody>
      </p:sp>
      <p:sp>
        <p:nvSpPr>
          <p:cNvPr id="14406" name="Rectangle 70"/>
          <p:cNvSpPr>
            <a:spLocks noGrp="1" noChangeArrowheads="1"/>
          </p:cNvSpPr>
          <p:nvPr>
            <p:ph type="ftr" sz="quarter" idx="3"/>
          </p:nvPr>
        </p:nvSpPr>
        <p:spPr/>
        <p:txBody>
          <a:bodyPr/>
          <a:lstStyle>
            <a:lvl1pPr>
              <a:defRPr/>
            </a:lvl1pPr>
          </a:lstStyle>
          <a:p>
            <a:endParaRPr lang="en-US"/>
          </a:p>
        </p:txBody>
      </p:sp>
      <p:sp>
        <p:nvSpPr>
          <p:cNvPr id="14407" name="Rectangle 71"/>
          <p:cNvSpPr>
            <a:spLocks noGrp="1" noChangeArrowheads="1"/>
          </p:cNvSpPr>
          <p:nvPr>
            <p:ph type="sldNum" sz="quarter" idx="4"/>
          </p:nvPr>
        </p:nvSpPr>
        <p:spPr/>
        <p:txBody>
          <a:bodyPr/>
          <a:lstStyle>
            <a:lvl1pPr>
              <a:defRPr/>
            </a:lvl1pPr>
          </a:lstStyle>
          <a:p>
            <a:fld id="{B6E667A4-E6DF-490A-A249-C9D9CACA8E5B}" type="slidenum">
              <a:rPr lang="en-US"/>
              <a:pPr/>
              <a:t>‹#›</a:t>
            </a:fld>
            <a:endParaRPr lang="en-US"/>
          </a:p>
        </p:txBody>
      </p:sp>
      <p:graphicFrame>
        <p:nvGraphicFramePr>
          <p:cNvPr id="14408" name="Object 72"/>
          <p:cNvGraphicFramePr>
            <a:graphicFrameLocks noChangeAspect="1"/>
          </p:cNvGraphicFramePr>
          <p:nvPr/>
        </p:nvGraphicFramePr>
        <p:xfrm>
          <a:off x="457200" y="762000"/>
          <a:ext cx="1066800" cy="1019175"/>
        </p:xfrm>
        <a:graphic>
          <a:graphicData uri="http://schemas.openxmlformats.org/presentationml/2006/ole">
            <p:oleObj spid="_x0000_s14408" name="Photo Editor Photo" r:id="rId3" imgW="1066667" imgH="1019048" progId="">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BC6F60-05F0-48F6-8934-3AF5D6AF08C6}" type="datetime1">
              <a:rPr lang="en-US"/>
              <a:pPr/>
              <a:t>12/21/2012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3B1CAE-ECC9-4C1E-A028-39449C57D4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9E56F6-640D-454F-9B0F-B7595DBD0844}" type="datetime1">
              <a:rPr lang="en-US"/>
              <a:pPr/>
              <a:t>12/21/2012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750555-7D41-4563-8140-46D43F68F8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304800"/>
            <a:ext cx="6781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fld id="{2A6A9AE8-C6F0-4708-9469-91A8871CD6BA}" type="datetime1">
              <a:rPr lang="en-US"/>
              <a:pPr/>
              <a:t>12/21/2012</a:t>
            </a:fld>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287D29EA-81A9-4BF2-874A-353178FAD8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048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36A10556-A76F-4F50-A9AE-35B3088A5C75}" type="datetime1">
              <a:rPr lang="en-US"/>
              <a:pPr/>
              <a:t>12/21/2012</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53A837C-95EC-4F11-9797-ED138FB6FEC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4D5D187F-A6B3-4ED0-95FA-5698676425AA}" type="datetime1">
              <a:rPr lang="en-US"/>
              <a:pPr/>
              <a:t>12/21/2012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4FFF2FD-43BD-45B7-89CB-3F37E0B5E8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6AF7F5-902D-4EB4-BEF6-D0CF05B0F88C}" type="datetime1">
              <a:rPr lang="en-US"/>
              <a:pPr/>
              <a:t>12/21/2012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187EE-6106-4CD5-B272-664184D733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CF9971-985B-46BC-86FA-E88621705606}" type="datetime1">
              <a:rPr lang="en-US"/>
              <a:pPr/>
              <a:t>12/21/2012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73CD2F-E0A2-4B3C-9385-9E43FE021D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1532A7C-CC0B-4FD6-BD5C-1CBFAE244626}" type="datetime1">
              <a:rPr lang="en-US"/>
              <a:pPr/>
              <a:t>12/21/2012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C6328B-29BD-4186-97AD-4AD05F2B763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784864D-7E79-4C9E-B9B0-0996509FF90D}" type="datetime1">
              <a:rPr lang="en-US"/>
              <a:pPr/>
              <a:t>12/21/2012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8487AD-28AA-402E-B567-744B55A324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C17407C-0514-42FC-8F46-F5BC64CCC390}" type="datetime1">
              <a:rPr lang="en-US"/>
              <a:pPr/>
              <a:t>12/21/2012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EC9C07-9861-4944-A8D3-481FE7653D0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B3EBB77-3A73-41F9-B1F0-58857304DEA5}" type="datetime1">
              <a:rPr lang="en-US"/>
              <a:pPr/>
              <a:t>12/21/2012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499EB4-BC58-4CF2-B022-9286D57C1E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54B6BE5-FB8E-42EF-94C9-AE71F117FB7C}" type="datetime1">
              <a:rPr lang="en-US"/>
              <a:pPr/>
              <a:t>12/21/2012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65F75-FD14-44FD-95EC-EF0FFBEFE8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312BB-EE6C-4387-B8BE-B09D754CB2F3}" type="datetime1">
              <a:rPr lang="en-US"/>
              <a:pPr/>
              <a:t>12/21/2012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F81E5C-332A-4AD5-B10E-C9D77466C9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grpSp>
          <p:nvGrpSpPr>
            <p:cNvPr id="13315" name="Group 3"/>
            <p:cNvGrpSpPr>
              <a:grpSpLocks/>
            </p:cNvGrpSpPr>
            <p:nvPr/>
          </p:nvGrpSpPr>
          <p:grpSpPr bwMode="auto">
            <a:xfrm>
              <a:off x="0" y="0"/>
              <a:ext cx="5760" cy="4320"/>
              <a:chOff x="0" y="0"/>
              <a:chExt cx="5760" cy="4320"/>
            </a:xfrm>
          </p:grpSpPr>
          <p:grpSp>
            <p:nvGrpSpPr>
              <p:cNvPr id="13316" name="Group 4"/>
              <p:cNvGrpSpPr>
                <a:grpSpLocks/>
              </p:cNvGrpSpPr>
              <p:nvPr/>
            </p:nvGrpSpPr>
            <p:grpSpPr bwMode="auto">
              <a:xfrm>
                <a:off x="0" y="192"/>
                <a:ext cx="5760" cy="4032"/>
                <a:chOff x="0" y="192"/>
                <a:chExt cx="5760" cy="4032"/>
              </a:xfrm>
            </p:grpSpPr>
            <p:sp>
              <p:nvSpPr>
                <p:cNvPr id="1331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1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1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3339" name="Group 27"/>
              <p:cNvGrpSpPr>
                <a:grpSpLocks/>
              </p:cNvGrpSpPr>
              <p:nvPr/>
            </p:nvGrpSpPr>
            <p:grpSpPr bwMode="auto">
              <a:xfrm>
                <a:off x="192" y="0"/>
                <a:ext cx="5376" cy="4320"/>
                <a:chOff x="192" y="0"/>
                <a:chExt cx="5376" cy="4320"/>
              </a:xfrm>
            </p:grpSpPr>
            <p:sp>
              <p:nvSpPr>
                <p:cNvPr id="133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336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337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3371" name="Group 59"/>
            <p:cNvGrpSpPr>
              <a:grpSpLocks/>
            </p:cNvGrpSpPr>
            <p:nvPr/>
          </p:nvGrpSpPr>
          <p:grpSpPr bwMode="auto">
            <a:xfrm>
              <a:off x="261" y="892"/>
              <a:ext cx="1124" cy="1464"/>
              <a:chOff x="96" y="916"/>
              <a:chExt cx="2208" cy="2876"/>
            </a:xfrm>
          </p:grpSpPr>
          <p:sp>
            <p:nvSpPr>
              <p:cNvPr id="13372"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337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3374"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3375" name="Rectangle 63"/>
          <p:cNvSpPr>
            <a:spLocks noGrp="1" noChangeArrowheads="1"/>
          </p:cNvSpPr>
          <p:nvPr>
            <p:ph type="title"/>
          </p:nvPr>
        </p:nvSpPr>
        <p:spPr bwMode="auto">
          <a:xfrm>
            <a:off x="1600200" y="304800"/>
            <a:ext cx="6781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7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7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BE34DDE9-A27E-4466-B373-E6E2D96A946F}" type="datetime1">
              <a:rPr lang="en-US"/>
              <a:pPr/>
              <a:t>12/21/2012</a:t>
            </a:fld>
            <a:endParaRPr lang="en-US"/>
          </a:p>
        </p:txBody>
      </p:sp>
      <p:sp>
        <p:nvSpPr>
          <p:cNvPr id="1337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37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A03D488E-B251-4EF0-8C9B-E15BC07A0B7F}" type="slidenum">
              <a:rPr lang="en-US"/>
              <a:pPr/>
              <a:t>‹#›</a:t>
            </a:fld>
            <a:endParaRPr lang="en-US"/>
          </a:p>
        </p:txBody>
      </p:sp>
      <p:graphicFrame>
        <p:nvGraphicFramePr>
          <p:cNvPr id="13380" name="Object 68"/>
          <p:cNvGraphicFramePr>
            <a:graphicFrameLocks noChangeAspect="1"/>
          </p:cNvGraphicFramePr>
          <p:nvPr/>
        </p:nvGraphicFramePr>
        <p:xfrm>
          <a:off x="304800" y="304800"/>
          <a:ext cx="1066800" cy="1019175"/>
        </p:xfrm>
        <a:graphic>
          <a:graphicData uri="http://schemas.openxmlformats.org/presentationml/2006/ole">
            <p:oleObj spid="_x0000_s13380" name="Photo Editor Photo" r:id="rId17" imgW="1066667" imgH="1019048" progId="">
              <p:embed/>
            </p:oleObj>
          </a:graphicData>
        </a:graphic>
      </p:graphicFrame>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hdr="0" ftr="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1"/>
          <p:cNvSpPr>
            <a:spLocks noGrp="1" noChangeArrowheads="1"/>
          </p:cNvSpPr>
          <p:nvPr>
            <p:ph type="sldNum" sz="quarter" idx="4"/>
          </p:nvPr>
        </p:nvSpPr>
        <p:spPr/>
        <p:txBody>
          <a:bodyPr/>
          <a:lstStyle/>
          <a:p>
            <a:fld id="{C252E129-6036-4BA4-91D3-7E51F7A9C292}" type="slidenum">
              <a:rPr lang="en-US"/>
              <a:pPr/>
              <a:t>1</a:t>
            </a:fld>
            <a:endParaRPr lang="en-US"/>
          </a:p>
        </p:txBody>
      </p:sp>
      <p:sp>
        <p:nvSpPr>
          <p:cNvPr id="20482" name="Rectangle 2"/>
          <p:cNvSpPr>
            <a:spLocks noGrp="1" noChangeArrowheads="1"/>
          </p:cNvSpPr>
          <p:nvPr>
            <p:ph type="ctrTitle"/>
          </p:nvPr>
        </p:nvSpPr>
        <p:spPr>
          <a:xfrm>
            <a:off x="990600" y="2362200"/>
            <a:ext cx="6705600" cy="685800"/>
          </a:xfrm>
        </p:spPr>
        <p:txBody>
          <a:bodyPr/>
          <a:lstStyle/>
          <a:p>
            <a:r>
              <a:rPr lang="en-US" b="1" dirty="0" smtClean="0">
                <a:solidFill>
                  <a:schemeClr val="tx1"/>
                </a:solidFill>
              </a:rPr>
              <a:t>Docket Z-12-07 </a:t>
            </a:r>
            <a:br>
              <a:rPr lang="en-US" b="1" dirty="0" smtClean="0">
                <a:solidFill>
                  <a:schemeClr val="tx1"/>
                </a:solidFill>
              </a:rPr>
            </a:br>
            <a:r>
              <a:rPr lang="en-US" sz="4000" b="1" dirty="0" smtClean="0">
                <a:solidFill>
                  <a:schemeClr val="tx1"/>
                </a:solidFill>
              </a:rPr>
              <a:t>(Jantz)</a:t>
            </a:r>
            <a:endParaRPr lang="en-US" sz="4000" b="1" dirty="0">
              <a:solidFill>
                <a:schemeClr val="tx1"/>
              </a:solidFill>
            </a:endParaRPr>
          </a:p>
        </p:txBody>
      </p:sp>
      <p:sp>
        <p:nvSpPr>
          <p:cNvPr id="20483" name="Rectangle 3" descr="Rectangle: Click to edit Master text styles&#10;Second level&#10;Third level&#10;Fourth level&#10;Fifth level"/>
          <p:cNvSpPr>
            <a:spLocks noGrp="1" noChangeArrowheads="1"/>
          </p:cNvSpPr>
          <p:nvPr>
            <p:ph type="subTitle" idx="1"/>
          </p:nvPr>
        </p:nvSpPr>
        <p:spPr>
          <a:xfrm>
            <a:off x="762000" y="3276600"/>
            <a:ext cx="7848600" cy="1752600"/>
          </a:xfrm>
          <a:noFill/>
        </p:spPr>
        <p:txBody>
          <a:bodyPr/>
          <a:lstStyle/>
          <a:p>
            <a:pPr>
              <a:lnSpc>
                <a:spcPct val="90000"/>
              </a:lnSpc>
            </a:pPr>
            <a:r>
              <a:rPr lang="en-US" sz="2800" b="1" dirty="0" smtClean="0"/>
              <a:t>A Request to Rezone 9 Parcels from </a:t>
            </a:r>
          </a:p>
          <a:p>
            <a:pPr>
              <a:lnSpc>
                <a:spcPct val="90000"/>
              </a:lnSpc>
            </a:pPr>
            <a:r>
              <a:rPr lang="en-US" sz="2800" b="1" dirty="0" smtClean="0"/>
              <a:t>SR-43 to RU-4</a:t>
            </a:r>
            <a:r>
              <a:rPr lang="en-US" sz="2000" b="1" dirty="0" smtClean="0"/>
              <a:t>.</a:t>
            </a:r>
            <a:endParaRPr lang="en-US" sz="2000" b="1" dirty="0"/>
          </a:p>
        </p:txBody>
      </p:sp>
      <p:sp>
        <p:nvSpPr>
          <p:cNvPr id="20484" name="Text Box 4"/>
          <p:cNvSpPr txBox="1">
            <a:spLocks noChangeArrowheads="1"/>
          </p:cNvSpPr>
          <p:nvPr/>
        </p:nvSpPr>
        <p:spPr bwMode="auto">
          <a:xfrm>
            <a:off x="3505200" y="4724400"/>
            <a:ext cx="4079963" cy="369332"/>
          </a:xfrm>
          <a:prstGeom prst="rect">
            <a:avLst/>
          </a:prstGeom>
          <a:noFill/>
          <a:ln w="9525">
            <a:noFill/>
            <a:miter lim="800000"/>
            <a:headEnd/>
            <a:tailEnd/>
          </a:ln>
          <a:effectLst/>
        </p:spPr>
        <p:txBody>
          <a:bodyPr wrap="none">
            <a:spAutoFit/>
          </a:bodyPr>
          <a:lstStyle/>
          <a:p>
            <a:r>
              <a:rPr lang="en-US" sz="1800" dirty="0" smtClean="0"/>
              <a:t>Board of Supervisors, January 8, 2013</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1143000"/>
          </a:xfrm>
        </p:spPr>
        <p:txBody>
          <a:bodyPr/>
          <a:lstStyle/>
          <a:p>
            <a:pPr algn="ctr"/>
            <a:r>
              <a:rPr lang="en-US" sz="4000" b="1" dirty="0" smtClean="0">
                <a:solidFill>
                  <a:schemeClr val="tx1"/>
                </a:solidFill>
              </a:rPr>
              <a:t>Recommendation: </a:t>
            </a:r>
            <a:br>
              <a:rPr lang="en-US" sz="4000" b="1" dirty="0" smtClean="0">
                <a:solidFill>
                  <a:schemeClr val="tx1"/>
                </a:solidFill>
              </a:rPr>
            </a:br>
            <a:r>
              <a:rPr lang="en-US" sz="3200" b="1" dirty="0" smtClean="0">
                <a:solidFill>
                  <a:schemeClr val="tx1"/>
                </a:solidFill>
              </a:rPr>
              <a:t>Conditional Approval</a:t>
            </a:r>
            <a:endParaRPr lang="en-US" sz="3200" b="1" dirty="0">
              <a:solidFill>
                <a:schemeClr val="tx1"/>
              </a:solidFill>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10</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152400" y="1752600"/>
            <a:ext cx="8305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lgn="just">
              <a:buFont typeface="+mj-lt"/>
              <a:buAutoNum type="arabicPeriod"/>
            </a:pPr>
            <a:r>
              <a:rPr lang="en-US" sz="2000" b="1" dirty="0" smtClean="0"/>
              <a:t>The Applicant shall provide the County with a signed Acceptance of Conditions and a Waiver of Claims form arising from ARS Section 12-1134 signed by the property owner of the subject property within thirty (30) days of Board of Supervisors approval of the rezoning; and</a:t>
            </a:r>
          </a:p>
          <a:p>
            <a:pPr marL="457200" indent="-457200" algn="just">
              <a:buFont typeface="+mj-lt"/>
              <a:buAutoNum type="arabicPeriod"/>
            </a:pPr>
            <a:endParaRPr lang="en-US" sz="2000" b="1" dirty="0" smtClean="0"/>
          </a:p>
          <a:p>
            <a:pPr marL="457200" lvl="0" indent="-457200" algn="just">
              <a:buFont typeface="+mj-lt"/>
              <a:buAutoNum type="arabicPeriod"/>
            </a:pPr>
            <a:r>
              <a:rPr lang="en-US" sz="2000" b="1" dirty="0" smtClean="0"/>
              <a:t>It is the Applicants' responsibility to obtain any additional permits, or meet any additional conditions, that may be applicable to the proposed use pursuant to other federal, state, or local laws or regulations. </a:t>
            </a: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2000" b="1"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20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Date Placeholder 3"/>
          <p:cNvSpPr>
            <a:spLocks noGrp="1"/>
          </p:cNvSpPr>
          <p:nvPr>
            <p:ph type="dt" sz="half" idx="10"/>
          </p:nvPr>
        </p:nvSpPr>
        <p:spPr>
          <a:xfrm>
            <a:off x="685800" y="6248400"/>
            <a:ext cx="1905000" cy="457200"/>
          </a:xfrm>
        </p:spPr>
        <p:txBody>
          <a:bodyPr/>
          <a:lstStyle/>
          <a:p>
            <a:r>
              <a:rPr lang="en-US" dirty="0" smtClean="0"/>
              <a:t>1/8/13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A0D621-6C29-410C-A1B2-0EF79B674AF8}" type="slidenum">
              <a:rPr lang="en-US"/>
              <a:pPr/>
              <a:t>2</a:t>
            </a:fld>
            <a:endParaRPr lang="en-US"/>
          </a:p>
        </p:txBody>
      </p:sp>
      <p:sp>
        <p:nvSpPr>
          <p:cNvPr id="83970" name="Rectangle 2"/>
          <p:cNvSpPr>
            <a:spLocks noGrp="1" noChangeArrowheads="1"/>
          </p:cNvSpPr>
          <p:nvPr>
            <p:ph type="title"/>
          </p:nvPr>
        </p:nvSpPr>
        <p:spPr>
          <a:xfrm>
            <a:off x="1524000" y="609600"/>
            <a:ext cx="6781800" cy="533400"/>
          </a:xfrm>
        </p:spPr>
        <p:txBody>
          <a:bodyPr/>
          <a:lstStyle/>
          <a:p>
            <a:r>
              <a:rPr lang="en-US" sz="4000" b="1" dirty="0" smtClean="0">
                <a:solidFill>
                  <a:schemeClr val="tx1"/>
                </a:solidFill>
              </a:rPr>
              <a:t>Docket Z-12-07 (Jantz)</a:t>
            </a:r>
            <a:endParaRPr lang="en-US" sz="4000" b="1" dirty="0">
              <a:solidFill>
                <a:schemeClr val="tx1"/>
              </a:solidFill>
            </a:endParaRPr>
          </a:p>
        </p:txBody>
      </p:sp>
      <p:sp>
        <p:nvSpPr>
          <p:cNvPr id="83971" name="Rectangle 3" descr="Rectangle: Click to edit Master text styles&#10;Second level&#10;Third level&#10;Fourth level&#10;Fifth level"/>
          <p:cNvSpPr>
            <a:spLocks noGrp="1" noChangeArrowheads="1"/>
          </p:cNvSpPr>
          <p:nvPr>
            <p:ph type="body" idx="1"/>
          </p:nvPr>
        </p:nvSpPr>
        <p:spPr>
          <a:xfrm>
            <a:off x="685800" y="1600200"/>
            <a:ext cx="7772400" cy="4419600"/>
          </a:xfrm>
        </p:spPr>
        <p:txBody>
          <a:bodyPr/>
          <a:lstStyle/>
          <a:p>
            <a:pPr lvl="0">
              <a:buClr>
                <a:schemeClr val="tx1"/>
              </a:buClr>
              <a:buFont typeface="Wingdings" pitchFamily="2" charset="2"/>
              <a:buChar char="§"/>
            </a:pPr>
            <a:r>
              <a:rPr lang="en-US" sz="2000" b="1" dirty="0" smtClean="0"/>
              <a:t>Request to rezone nine one-acre parcels from SR-43 (Single Household Residential, 1 dwelling per acre) to RU-4 (Rural, 1 dwelling per 4 acres);</a:t>
            </a:r>
          </a:p>
          <a:p>
            <a:pPr lvl="0">
              <a:buClr>
                <a:schemeClr val="tx1"/>
              </a:buClr>
              <a:buFont typeface="Wingdings" pitchFamily="2" charset="2"/>
              <a:buChar char="§"/>
            </a:pPr>
            <a:endParaRPr lang="en-US" sz="2000" b="1" dirty="0" smtClean="0"/>
          </a:p>
          <a:p>
            <a:pPr lvl="0">
              <a:buClr>
                <a:schemeClr val="tx1"/>
              </a:buClr>
              <a:buFont typeface="Wingdings" pitchFamily="2" charset="2"/>
              <a:buChar char="§"/>
            </a:pPr>
            <a:r>
              <a:rPr lang="en-US" sz="2000" b="1" dirty="0" smtClean="0"/>
              <a:t>Applicant requests rezoning as part of an effort to convert 9.63 acres to full agricultural production;  </a:t>
            </a:r>
          </a:p>
          <a:p>
            <a:pPr lvl="0">
              <a:buClr>
                <a:schemeClr val="tx1"/>
              </a:buClr>
              <a:buFont typeface="Wingdings" pitchFamily="2" charset="2"/>
              <a:buChar char="§"/>
            </a:pPr>
            <a:endParaRPr lang="en-US" sz="2000" b="1" dirty="0" smtClean="0"/>
          </a:p>
          <a:p>
            <a:pPr lvl="0">
              <a:buClr>
                <a:schemeClr val="tx1"/>
              </a:buClr>
              <a:buFont typeface="Wingdings" pitchFamily="2" charset="2"/>
              <a:buChar char="§"/>
            </a:pPr>
            <a:r>
              <a:rPr lang="en-US" sz="2000" b="1" dirty="0" smtClean="0"/>
              <a:t>Property was recently granted agricultural exemption;</a:t>
            </a:r>
          </a:p>
          <a:p>
            <a:pPr lvl="0">
              <a:buClr>
                <a:schemeClr val="tx1"/>
              </a:buClr>
              <a:buFont typeface="Wingdings" pitchFamily="2" charset="2"/>
              <a:buChar char="§"/>
            </a:pPr>
            <a:endParaRPr lang="en-US" sz="2000" b="1" dirty="0" smtClean="0"/>
          </a:p>
          <a:p>
            <a:pPr lvl="0">
              <a:buClr>
                <a:schemeClr val="tx1"/>
              </a:buClr>
              <a:buFont typeface="Wingdings" pitchFamily="2" charset="2"/>
              <a:buChar char="§"/>
            </a:pPr>
            <a:r>
              <a:rPr lang="en-US" sz="2000" b="1" dirty="0" smtClean="0"/>
              <a:t>The site (Parcels 119-05-244 through 252) is located at 730 N. Skyline Road in Cochise, AZ; </a:t>
            </a:r>
          </a:p>
          <a:p>
            <a:pPr lvl="0">
              <a:buClr>
                <a:schemeClr val="tx1"/>
              </a:buClr>
              <a:buFont typeface="Wingdings" pitchFamily="2" charset="2"/>
              <a:buChar char="§"/>
            </a:pPr>
            <a:endParaRPr lang="en-US" sz="2000" b="1" dirty="0" smtClean="0"/>
          </a:p>
          <a:p>
            <a:pPr lvl="0">
              <a:buClr>
                <a:schemeClr val="tx1"/>
              </a:buClr>
              <a:buFont typeface="Wingdings" pitchFamily="2" charset="2"/>
              <a:buChar char="§"/>
            </a:pPr>
            <a:r>
              <a:rPr lang="en-US" sz="2000" b="1" dirty="0" smtClean="0"/>
              <a:t>The Applicants are Michael and Cynthia Jantz of the same address.  </a:t>
            </a:r>
            <a:endParaRPr lang="en-US" sz="2000" b="1" dirty="0">
              <a:latin typeface="Arial" charset="0"/>
            </a:endParaRPr>
          </a:p>
        </p:txBody>
      </p:sp>
      <p:sp>
        <p:nvSpPr>
          <p:cNvPr id="5" name="Date Placeholder 3"/>
          <p:cNvSpPr>
            <a:spLocks noGrp="1"/>
          </p:cNvSpPr>
          <p:nvPr>
            <p:ph type="dt" sz="half" idx="10"/>
          </p:nvPr>
        </p:nvSpPr>
        <p:spPr>
          <a:xfrm>
            <a:off x="76200" y="6248400"/>
            <a:ext cx="1905000" cy="457200"/>
          </a:xfrm>
        </p:spPr>
        <p:txBody>
          <a:bodyPr/>
          <a:lstStyle/>
          <a:p>
            <a:r>
              <a:rPr lang="en-US" dirty="0" smtClean="0"/>
              <a:t>1/8/13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3"/>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fld id="{A118650B-1B60-49DB-9F3D-F2ED63FB5DA6}" type="slidenum">
              <a:rPr lang="en-US"/>
              <a:pPr/>
              <a:t>3</a:t>
            </a:fld>
            <a:endParaRPr lang="en-US"/>
          </a:p>
        </p:txBody>
      </p:sp>
      <p:sp>
        <p:nvSpPr>
          <p:cNvPr id="8" name="Rectangle 2"/>
          <p:cNvSpPr txBox="1">
            <a:spLocks noChangeArrowheads="1"/>
          </p:cNvSpPr>
          <p:nvPr/>
        </p:nvSpPr>
        <p:spPr bwMode="auto">
          <a:xfrm>
            <a:off x="1524000" y="609600"/>
            <a:ext cx="678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smtClean="0">
                <a:ln>
                  <a:noFill/>
                </a:ln>
                <a:effectLst/>
                <a:uLnTx/>
                <a:uFillTx/>
                <a:latin typeface="+mj-lt"/>
                <a:ea typeface="+mj-ea"/>
                <a:cs typeface="+mj-cs"/>
              </a:rPr>
              <a:t>Location</a:t>
            </a:r>
          </a:p>
        </p:txBody>
      </p:sp>
      <p:pic>
        <p:nvPicPr>
          <p:cNvPr id="15362" name="Picture 2"/>
          <p:cNvPicPr>
            <a:picLocks noChangeAspect="1" noChangeArrowheads="1"/>
          </p:cNvPicPr>
          <p:nvPr/>
        </p:nvPicPr>
        <p:blipFill>
          <a:blip r:embed="rId4" cstate="print"/>
          <a:srcRect/>
          <a:stretch>
            <a:fillRect/>
          </a:stretch>
        </p:blipFill>
        <p:spPr bwMode="auto">
          <a:xfrm>
            <a:off x="3844637" y="-1"/>
            <a:ext cx="5299364" cy="6858001"/>
          </a:xfrm>
          <a:prstGeom prst="rect">
            <a:avLst/>
          </a:prstGeom>
          <a:noFill/>
          <a:ln w="9525">
            <a:noFill/>
            <a:miter lim="800000"/>
            <a:headEnd/>
            <a:tailEnd/>
          </a:ln>
        </p:spPr>
      </p:pic>
      <p:sp>
        <p:nvSpPr>
          <p:cNvPr id="12" name="TextBox 11"/>
          <p:cNvSpPr txBox="1"/>
          <p:nvPr/>
        </p:nvSpPr>
        <p:spPr>
          <a:xfrm>
            <a:off x="152400" y="4267200"/>
            <a:ext cx="3810000" cy="1015663"/>
          </a:xfrm>
          <a:prstGeom prst="rect">
            <a:avLst/>
          </a:prstGeom>
          <a:noFill/>
        </p:spPr>
        <p:txBody>
          <a:bodyPr wrap="square" rtlCol="0">
            <a:spAutoFit/>
          </a:bodyPr>
          <a:lstStyle/>
          <a:p>
            <a:pPr algn="r"/>
            <a:r>
              <a:rPr lang="en-US" sz="2000" b="1" dirty="0" smtClean="0"/>
              <a:t>The property is located along Skyline Rd., north of Ironwood Rd. in Cochise.</a:t>
            </a:r>
            <a:endParaRPr lang="en-US" sz="2000" b="1" dirty="0"/>
          </a:p>
        </p:txBody>
      </p:sp>
      <p:sp>
        <p:nvSpPr>
          <p:cNvPr id="13" name="Date Placeholder 3"/>
          <p:cNvSpPr>
            <a:spLocks noGrp="1"/>
          </p:cNvSpPr>
          <p:nvPr>
            <p:ph type="dt" sz="half" idx="10"/>
          </p:nvPr>
        </p:nvSpPr>
        <p:spPr>
          <a:xfrm>
            <a:off x="76200" y="6324600"/>
            <a:ext cx="1905000" cy="457200"/>
          </a:xfrm>
        </p:spPr>
        <p:txBody>
          <a:bodyPr/>
          <a:lstStyle/>
          <a:p>
            <a:r>
              <a:rPr lang="en-US" dirty="0" smtClean="0"/>
              <a:t>1/8/13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781800" cy="1143000"/>
          </a:xfrm>
        </p:spPr>
        <p:txBody>
          <a:bodyPr/>
          <a:lstStyle/>
          <a:p>
            <a:pPr lvl="0">
              <a:defRPr/>
            </a:pPr>
            <a:r>
              <a:rPr lang="en-US" sz="4000" b="1" dirty="0" smtClean="0">
                <a:solidFill>
                  <a:schemeClr val="tx1"/>
                </a:solidFill>
                <a:ea typeface="+mn-ea"/>
                <a:cs typeface="+mn-cs"/>
              </a:rPr>
              <a:t>Concept Plan</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4</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pic>
        <p:nvPicPr>
          <p:cNvPr id="16386" name="Picture 2" descr="\\mlnas\planning and zoning\Division Depot\Planning Division\Planning Dockets Active\Rezonings\Z-12-07 (Jantz)\Images\Concept Plan.jpg"/>
          <p:cNvPicPr>
            <a:picLocks noChangeAspect="1" noChangeArrowheads="1"/>
          </p:cNvPicPr>
          <p:nvPr/>
        </p:nvPicPr>
        <p:blipFill>
          <a:blip r:embed="rId3" cstate="print"/>
          <a:srcRect/>
          <a:stretch>
            <a:fillRect/>
          </a:stretch>
        </p:blipFill>
        <p:spPr bwMode="auto">
          <a:xfrm>
            <a:off x="838200" y="1600200"/>
            <a:ext cx="7162800" cy="4972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Site Photos</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5</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pic>
        <p:nvPicPr>
          <p:cNvPr id="17410" name="Picture 2" descr="\\mlnas\planning and zoning\Division Depot\Planning Division\Planning Dockets Active\Rezonings\Z-12-07 (Jantz)\Images\IMG_1977.JPG"/>
          <p:cNvPicPr>
            <a:picLocks noChangeAspect="1" noChangeArrowheads="1"/>
          </p:cNvPicPr>
          <p:nvPr/>
        </p:nvPicPr>
        <p:blipFill>
          <a:blip r:embed="rId3" cstate="print"/>
          <a:srcRect/>
          <a:stretch>
            <a:fillRect/>
          </a:stretch>
        </p:blipFill>
        <p:spPr bwMode="auto">
          <a:xfrm>
            <a:off x="914400" y="1524000"/>
            <a:ext cx="6908800" cy="5181600"/>
          </a:xfrm>
          <a:prstGeom prst="rect">
            <a:avLst/>
          </a:prstGeom>
          <a:noFill/>
          <a:ln>
            <a:solidFill>
              <a:schemeClr val="tx2"/>
            </a:solidFill>
          </a:ln>
        </p:spPr>
      </p:pic>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North view of the Jantz residence.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Site Photos</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6</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pic>
        <p:nvPicPr>
          <p:cNvPr id="19458" name="Picture 2" descr="\\mlnas\planning and zoning\Division Depot\Planning Division\Planning Dockets Active\Rezonings\Z-12-07 (Jantz)\Images\IMG_1984.JPG"/>
          <p:cNvPicPr>
            <a:picLocks noChangeAspect="1" noChangeArrowheads="1"/>
          </p:cNvPicPr>
          <p:nvPr/>
        </p:nvPicPr>
        <p:blipFill>
          <a:blip r:embed="rId3" cstate="print"/>
          <a:srcRect/>
          <a:stretch>
            <a:fillRect/>
          </a:stretch>
        </p:blipFill>
        <p:spPr bwMode="auto">
          <a:xfrm>
            <a:off x="914400" y="1524000"/>
            <a:ext cx="6912864" cy="5184648"/>
          </a:xfrm>
          <a:prstGeom prst="rect">
            <a:avLst/>
          </a:prstGeom>
          <a:noFill/>
          <a:ln>
            <a:solidFill>
              <a:schemeClr val="tx2"/>
            </a:solidFill>
          </a:ln>
        </p:spPr>
      </p:pic>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Fruit tree orchard adjacent to Allen Road.</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2743200" cy="1066800"/>
          </a:xfrm>
        </p:spPr>
        <p:txBody>
          <a:bodyPr/>
          <a:lstStyle/>
          <a:p>
            <a:r>
              <a:rPr lang="en-US" sz="4000" b="1" dirty="0" smtClean="0">
                <a:solidFill>
                  <a:schemeClr val="tx1"/>
                </a:solidFill>
                <a:latin typeface="+mn-lt"/>
              </a:rPr>
              <a:t>Support &amp; Protest</a:t>
            </a:r>
            <a:endParaRPr lang="en-US" sz="4000" b="1" dirty="0">
              <a:solidFill>
                <a:schemeClr val="tx1"/>
              </a:solidFill>
              <a:latin typeface="+mn-lt"/>
            </a:endParaRPr>
          </a:p>
        </p:txBody>
      </p:sp>
      <p:sp>
        <p:nvSpPr>
          <p:cNvPr id="4" name="Date Placeholder 3"/>
          <p:cNvSpPr>
            <a:spLocks noGrp="1"/>
          </p:cNvSpPr>
          <p:nvPr>
            <p:ph type="dt" sz="half" idx="10"/>
          </p:nvPr>
        </p:nvSpPr>
        <p:spPr>
          <a:xfrm>
            <a:off x="76200" y="6324600"/>
            <a:ext cx="1905000" cy="457200"/>
          </a:xfrm>
        </p:spPr>
        <p:txBody>
          <a:bodyPr/>
          <a:lstStyle/>
          <a:p>
            <a:r>
              <a:rPr lang="en-US" dirty="0" smtClean="0"/>
              <a:t>1/8/13</a:t>
            </a:r>
            <a:endParaRPr lang="en-US" dirty="0"/>
          </a:p>
        </p:txBody>
      </p:sp>
      <p:sp>
        <p:nvSpPr>
          <p:cNvPr id="5" name="Slide Number Placeholder 4"/>
          <p:cNvSpPr>
            <a:spLocks noGrp="1"/>
          </p:cNvSpPr>
          <p:nvPr>
            <p:ph type="sldNum" sz="quarter" idx="12"/>
          </p:nvPr>
        </p:nvSpPr>
        <p:spPr/>
        <p:txBody>
          <a:bodyPr/>
          <a:lstStyle/>
          <a:p>
            <a:fld id="{B15187EE-6106-4CD5-B272-664184D733EF}" type="slidenum">
              <a:rPr lang="en-US" smtClean="0"/>
              <a:pPr/>
              <a:t>7</a:t>
            </a:fld>
            <a:endParaRPr lang="en-US"/>
          </a:p>
        </p:txBody>
      </p:sp>
      <p:pic>
        <p:nvPicPr>
          <p:cNvPr id="15362" name="Picture 2" descr="\\mlnas\planning and zoning\Division Depot\Planning Division\Planning Dockets Active\Rezonings\Z-12-07 (Jantz)\Images\SP Map.jpg"/>
          <p:cNvPicPr>
            <a:picLocks noChangeAspect="1" noChangeArrowheads="1"/>
          </p:cNvPicPr>
          <p:nvPr/>
        </p:nvPicPr>
        <p:blipFill>
          <a:blip r:embed="rId2" cstate="print"/>
          <a:srcRect/>
          <a:stretch>
            <a:fillRect/>
          </a:stretch>
        </p:blipFill>
        <p:spPr bwMode="auto">
          <a:xfrm>
            <a:off x="4000500" y="0"/>
            <a:ext cx="5143500" cy="6858000"/>
          </a:xfrm>
          <a:prstGeom prst="rect">
            <a:avLst/>
          </a:prstGeom>
          <a:noFill/>
        </p:spPr>
      </p:pic>
      <p:sp>
        <p:nvSpPr>
          <p:cNvPr id="7" name="TextBox 6"/>
          <p:cNvSpPr txBox="1"/>
          <p:nvPr/>
        </p:nvSpPr>
        <p:spPr>
          <a:xfrm>
            <a:off x="685800" y="3581400"/>
            <a:ext cx="3962400" cy="1631216"/>
          </a:xfrm>
          <a:prstGeom prst="rect">
            <a:avLst/>
          </a:prstGeom>
          <a:noFill/>
        </p:spPr>
        <p:txBody>
          <a:bodyPr wrap="square" rtlCol="0">
            <a:spAutoFit/>
          </a:bodyPr>
          <a:lstStyle/>
          <a:p>
            <a:r>
              <a:rPr lang="en-US" sz="2000" b="1" dirty="0" smtClean="0"/>
              <a:t>Staff received letters of support from two neighboring property owners, and four letters opposing.</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3600" b="1" dirty="0" smtClean="0">
                <a:solidFill>
                  <a:schemeClr val="tx1"/>
                </a:solidFill>
                <a:ea typeface="+mn-ea"/>
                <a:cs typeface="+mn-cs"/>
              </a:rPr>
              <a:t>Factors in Favor of Approval</a:t>
            </a:r>
            <a:endParaRPr lang="en-US" sz="36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8</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228600" y="1447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just">
              <a:buClr>
                <a:schemeClr val="tx1"/>
              </a:buClr>
              <a:buFont typeface="+mj-lt"/>
              <a:buAutoNum type="arabicPeriod"/>
            </a:pPr>
            <a:r>
              <a:rPr lang="en-US" sz="2400" b="1" dirty="0" smtClean="0"/>
              <a:t>Allowing the request would be in keeping with the character of development in the area;</a:t>
            </a:r>
          </a:p>
          <a:p>
            <a:pPr marL="457200" indent="-457200" algn="just">
              <a:buClr>
                <a:schemeClr val="tx1"/>
              </a:buClr>
              <a:buFont typeface="+mj-lt"/>
              <a:buAutoNum type="arabicPeriod"/>
            </a:pPr>
            <a:endParaRPr lang="en-US" sz="2400" b="1" dirty="0" smtClean="0"/>
          </a:p>
          <a:p>
            <a:pPr marL="457200" indent="-457200" algn="just">
              <a:buFont typeface="+mj-lt"/>
              <a:buAutoNum type="arabicPeriod"/>
            </a:pPr>
            <a:r>
              <a:rPr lang="en-US" sz="2400" b="1" dirty="0" smtClean="0"/>
              <a:t>The request is in keeping with the Rural Growth Area policies of the Comprehensive Plan, and the density prescribed in the Mid Sulphur Springs Valley Area Plan; </a:t>
            </a:r>
          </a:p>
          <a:p>
            <a:pPr marL="457200" indent="-457200" algn="just">
              <a:buFont typeface="+mj-lt"/>
              <a:buAutoNum type="arabicPeriod"/>
            </a:pPr>
            <a:endParaRPr lang="en-US" sz="2400" b="1" dirty="0" smtClean="0"/>
          </a:p>
          <a:p>
            <a:pPr marL="457200" indent="-457200" algn="just">
              <a:buFont typeface="+mj-lt"/>
              <a:buAutoNum type="arabicPeriod"/>
            </a:pPr>
            <a:r>
              <a:rPr lang="en-US" sz="2400" b="1" dirty="0" smtClean="0"/>
              <a:t>Two neighboring property owners have expressed support for the proposal; and</a:t>
            </a:r>
          </a:p>
          <a:p>
            <a:pPr marL="457200" indent="-457200" algn="just">
              <a:buFont typeface="+mj-lt"/>
              <a:buAutoNum type="arabicPeriod"/>
            </a:pPr>
            <a:endParaRPr lang="en-US" sz="2400" b="1" dirty="0" smtClean="0"/>
          </a:p>
          <a:p>
            <a:pPr marL="457200" indent="-457200" algn="just">
              <a:buFont typeface="+mj-lt"/>
              <a:buAutoNum type="arabicPeriod"/>
            </a:pPr>
            <a:r>
              <a:rPr lang="en-US" sz="2400" b="1" dirty="0" smtClean="0"/>
              <a:t>On December 12, the Planning </a:t>
            </a:r>
            <a:r>
              <a:rPr lang="en-US" sz="2400" b="1" smtClean="0"/>
              <a:t>and Zoning </a:t>
            </a:r>
            <a:r>
              <a:rPr lang="en-US" sz="2400" b="1" dirty="0" smtClean="0"/>
              <a:t>Commission voted unanimously to forward a recommendation of conditional approval.</a:t>
            </a: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Date Placeholder 3"/>
          <p:cNvSpPr>
            <a:spLocks noGrp="1"/>
          </p:cNvSpPr>
          <p:nvPr>
            <p:ph type="dt" sz="half" idx="10"/>
          </p:nvPr>
        </p:nvSpPr>
        <p:spPr>
          <a:xfrm>
            <a:off x="152400" y="6400800"/>
            <a:ext cx="1905000" cy="457200"/>
          </a:xfrm>
        </p:spPr>
        <p:txBody>
          <a:bodyPr/>
          <a:lstStyle/>
          <a:p>
            <a:r>
              <a:rPr lang="en-US" dirty="0" smtClean="0"/>
              <a:t>1/8/13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Factor Against Approval</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9</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228600" y="1676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lvl="0" indent="-609600" algn="just">
              <a:lnSpc>
                <a:spcPct val="80000"/>
              </a:lnSpc>
              <a:spcBef>
                <a:spcPct val="20000"/>
              </a:spcBef>
              <a:buClr>
                <a:schemeClr val="tx1"/>
              </a:buClr>
              <a:buSzPct val="100000"/>
              <a:buFont typeface="+mj-lt"/>
              <a:buAutoNum type="arabicPeriod"/>
              <a:defRPr/>
            </a:pPr>
            <a:r>
              <a:rPr lang="en-US" sz="2400" b="1" dirty="0" smtClean="0"/>
              <a:t>Four neighboring property owners oppose the request, citing concerns about reduced property values.</a:t>
            </a:r>
            <a:endParaRPr kumimoji="0" lang="en-US" sz="2400" b="1"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Date Placeholder 3"/>
          <p:cNvSpPr>
            <a:spLocks noGrp="1"/>
          </p:cNvSpPr>
          <p:nvPr>
            <p:ph type="dt" sz="half" idx="10"/>
          </p:nvPr>
        </p:nvSpPr>
        <p:spPr>
          <a:xfrm>
            <a:off x="685800" y="6248400"/>
            <a:ext cx="1905000" cy="457200"/>
          </a:xfrm>
        </p:spPr>
        <p:txBody>
          <a:bodyPr/>
          <a:lstStyle/>
          <a:p>
            <a:r>
              <a:rPr lang="en-US" dirty="0" smtClean="0"/>
              <a:t>1/8/13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Default Design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2189</TotalTime>
  <Words>375</Words>
  <Application>Microsoft Office PowerPoint</Application>
  <PresentationFormat>On-screen Show (4:3)</PresentationFormat>
  <Paragraphs>55</Paragraphs>
  <Slides>10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Photo Editor Photo</vt:lpstr>
      <vt:lpstr>Docket Z-12-07  (Jantz)</vt:lpstr>
      <vt:lpstr>Docket Z-12-07 (Jantz)</vt:lpstr>
      <vt:lpstr>Slide 3</vt:lpstr>
      <vt:lpstr>Concept Plan</vt:lpstr>
      <vt:lpstr>Site Photos</vt:lpstr>
      <vt:lpstr>Site Photos</vt:lpstr>
      <vt:lpstr>Support &amp; Protest</vt:lpstr>
      <vt:lpstr>Factors in Favor of Approval</vt:lpstr>
      <vt:lpstr>Factor Against Approval</vt:lpstr>
      <vt:lpstr>Recommendation:  Conditional Approval</vt:lpstr>
    </vt:vector>
  </TitlesOfParts>
  <Company>Cochise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SMontana</dc:creator>
  <cp:lastModifiedBy>kdennis</cp:lastModifiedBy>
  <cp:revision>135</cp:revision>
  <cp:lastPrinted>2001-12-05T21:20:02Z</cp:lastPrinted>
  <dcterms:created xsi:type="dcterms:W3CDTF">2001-09-06T15:40:31Z</dcterms:created>
  <dcterms:modified xsi:type="dcterms:W3CDTF">2012-12-21T16:52:48Z</dcterms:modified>
</cp:coreProperties>
</file>