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256" r:id="rId2"/>
    <p:sldId id="279" r:id="rId3"/>
    <p:sldId id="282" r:id="rId4"/>
    <p:sldId id="259" r:id="rId5"/>
    <p:sldId id="280" r:id="rId6"/>
    <p:sldId id="281" r:id="rId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CC12"/>
    <a:srgbClr val="C70533"/>
    <a:srgbClr val="C507B7"/>
    <a:srgbClr val="8CE292"/>
    <a:srgbClr val="EDDA87"/>
    <a:srgbClr val="C641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581" autoAdjust="0"/>
  </p:normalViewPr>
  <p:slideViewPr>
    <p:cSldViewPr>
      <p:cViewPr varScale="1">
        <p:scale>
          <a:sx n="95" d="100"/>
          <a:sy n="95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defTabSz="930275">
              <a:defRPr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algn="r" defTabSz="930275">
              <a:defRPr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15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defTabSz="930275"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6115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algn="r" defTabSz="930275">
              <a:defRPr/>
            </a:lvl1pPr>
          </a:lstStyle>
          <a:p>
            <a:fld id="{12F74B4A-DE0D-4583-AC8D-CB7FB34AC4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defTabSz="930275">
              <a:defRPr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>
            <a:lvl1pPr algn="r" defTabSz="930275">
              <a:defRPr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115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defTabSz="930275">
              <a:defRPr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661150"/>
            <a:ext cx="40274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9" tIns="46545" rIns="93089" bIns="46545" numCol="1" anchor="b" anchorCtr="0" compatLnSpc="1">
            <a:prstTxWarp prst="textNoShape">
              <a:avLst/>
            </a:prstTxWarp>
          </a:bodyPr>
          <a:lstStyle>
            <a:lvl1pPr algn="r" defTabSz="930275">
              <a:defRPr/>
            </a:lvl1pPr>
          </a:lstStyle>
          <a:p>
            <a:fld id="{DCFCAF0E-42BD-42E0-AED9-C812830000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41E22-872D-4E38-8C6A-0DE38859EC28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3EA98-D13A-4575-8AA0-44375CD44E70}" type="slidenum">
              <a:rPr lang="en-US"/>
              <a:pPr/>
              <a:t>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41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4342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4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6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1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3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93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4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4395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9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440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0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478C8B3-0ADA-4E2D-97F2-7A59F2D19048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E667A4-E6DF-490A-A249-C9D9CACA8E5B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4408" name="Object 72"/>
          <p:cNvGraphicFramePr>
            <a:graphicFrameLocks noChangeAspect="1"/>
          </p:cNvGraphicFramePr>
          <p:nvPr/>
        </p:nvGraphicFramePr>
        <p:xfrm>
          <a:off x="457200" y="762000"/>
          <a:ext cx="1066800" cy="1019175"/>
        </p:xfrm>
        <a:graphic>
          <a:graphicData uri="http://schemas.openxmlformats.org/presentationml/2006/ole">
            <p:oleObj spid="_x0000_s14408" name="Photo Editor Photo" r:id="rId3" imgW="1066667" imgH="1019048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C6F60-05F0-48F6-8934-3AF5D6AF08C6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B1CAE-ECC9-4C1E-A028-39449C57D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E56F6-640D-454F-9B0F-B7595DBD0844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50555-7D41-4563-8140-46D43F68F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3048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6A9AE8-C6F0-4708-9469-91A8871CD6BA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7D29EA-81A9-4BF2-874A-353178FAD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048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A10556-A76F-4F50-A9AE-35B3088A5C75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3A837C-95EC-4F11-9797-ED138FB6F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5D187F-A6B3-4ED0-95FA-5698676425AA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FFF2FD-43BD-45B7-89CB-3F37E0B5E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AF7F5-902D-4EB4-BEF6-D0CF05B0F88C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187EE-6106-4CD5-B272-664184D73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F9971-985B-46BC-86FA-E88621705606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3CD2F-E0A2-4B3C-9385-9E43FE021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32A7C-CC0B-4FD6-BD5C-1CBFAE244626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6328B-29BD-4186-97AD-4AD05F2B7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4864D-7E79-4C9E-B9B0-0996509FF90D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87AD-28AA-402E-B567-744B55A32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7407C-0514-42FC-8F46-F5BC64CCC390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C9C07-9861-4944-A8D3-481FE7653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EBB77-3A73-41F9-B1F0-58857304DEA5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99EB4-BC58-4CF2-B022-9286D57C1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B6BE5-FB8E-42EF-94C9-AE71F117FB7C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5F75-FD14-44FD-95EC-EF0FFBEFE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312BB-EE6C-4387-B8BE-B09D754CB2F3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81E5C-332A-4AD5-B10E-C9D77466C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331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331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1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1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3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6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7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337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7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7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7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E34DDE9-A27E-4466-B373-E6E2D96A946F}" type="datetime1">
              <a:rPr lang="en-US"/>
              <a:pPr/>
              <a:t>2/14/2013</a:t>
            </a:fld>
            <a:endParaRPr lang="en-US"/>
          </a:p>
        </p:txBody>
      </p:sp>
      <p:sp>
        <p:nvSpPr>
          <p:cNvPr id="1337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3D488E-B251-4EF0-8C9B-E15BC07A0B7F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3380" name="Object 68"/>
          <p:cNvGraphicFramePr>
            <a:graphicFrameLocks noChangeAspect="1"/>
          </p:cNvGraphicFramePr>
          <p:nvPr/>
        </p:nvGraphicFramePr>
        <p:xfrm>
          <a:off x="304800" y="304800"/>
          <a:ext cx="1066800" cy="1019175"/>
        </p:xfrm>
        <a:graphic>
          <a:graphicData uri="http://schemas.openxmlformats.org/presentationml/2006/ole">
            <p:oleObj spid="_x0000_s13380" name="Photo Editor Photo" r:id="rId17" imgW="1066667" imgH="101904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252E129-6036-4BA4-91D3-7E51F7A9C292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6705600" cy="685800"/>
          </a:xfrm>
        </p:spPr>
        <p:txBody>
          <a:bodyPr/>
          <a:lstStyle/>
          <a:p>
            <a:r>
              <a:rPr lang="en-US" sz="3200" dirty="0" smtClean="0"/>
              <a:t>H-13-01 (Hazard Abatement Lien)</a:t>
            </a:r>
            <a:endParaRPr lang="en-US" sz="3200" dirty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26206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Request to place a lien against Parcel 106-39-151 for $16,905.00; the cost of abatement of Hazard VH-06-0008).</a:t>
            </a:r>
            <a:endParaRPr lang="en-US" sz="24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05200" y="4724400"/>
            <a:ext cx="4308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Board of Supervisors, </a:t>
            </a:r>
            <a:r>
              <a:rPr lang="en-US" sz="1800" dirty="0" smtClean="0"/>
              <a:t>February 26</a:t>
            </a:r>
            <a:r>
              <a:rPr lang="en-US" sz="1800" dirty="0" smtClean="0"/>
              <a:t>, 2013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D621-6C29-410C-A1B2-0EF79B674AF8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781800" cy="533400"/>
          </a:xfrm>
        </p:spPr>
        <p:txBody>
          <a:bodyPr/>
          <a:lstStyle/>
          <a:p>
            <a:r>
              <a:rPr lang="en-US" sz="2800" dirty="0" smtClean="0"/>
              <a:t>Docket </a:t>
            </a:r>
            <a:r>
              <a:rPr lang="en-US" sz="2800" dirty="0" smtClean="0"/>
              <a:t>H-13-01 </a:t>
            </a:r>
            <a:r>
              <a:rPr lang="en-US" sz="2800" dirty="0" smtClean="0"/>
              <a:t>(Hazard Abatement Lien)</a:t>
            </a:r>
            <a:endParaRPr lang="en-US" sz="2800" dirty="0"/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Staff requests that the Board of Supervisors place a lien for the amount spent to abate the property.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0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Originated as outdoor storage complaint in 2006.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Found and removed an open accessible home that presented a hazard to the public.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This is the first of nine Hazards to be brought for Board consideration per the earlier Hazard Abatement Ordinance, adopted September </a:t>
            </a:r>
            <a:r>
              <a:rPr lang="en-US" sz="2800" dirty="0" smtClean="0">
                <a:latin typeface="Arial" charset="0"/>
              </a:rPr>
              <a:t>8,1987.</a:t>
            </a: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The 1987 Ordinance requires the Board of Supervisors to approve all liens for Hazard Abatement.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The 2011 Ordinance allows staff to assess liens with Chairman of the Board’s signature only.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F7F5-902D-4EB4-BEF6-D0CF05B0F88C}" type="datetime1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87EE-6106-4CD5-B272-664184D733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 smtClean="0"/>
              <a:t>Docket </a:t>
            </a:r>
            <a:r>
              <a:rPr lang="en-US" sz="2800" dirty="0" smtClean="0"/>
              <a:t>H-13-01 </a:t>
            </a:r>
            <a:r>
              <a:rPr lang="en-US" sz="2800" dirty="0" smtClean="0"/>
              <a:t>(Hazard Abatement Lien)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650B-1B60-49DB-9F3D-F2ED63FB5DA6}" type="slidenum">
              <a:rPr lang="en-US"/>
              <a:pPr/>
              <a:t>4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3048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Photos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l="10435" t="27586" r="18261" b="29310"/>
          <a:stretch>
            <a:fillRect/>
          </a:stretch>
        </p:blipFill>
        <p:spPr bwMode="auto">
          <a:xfrm>
            <a:off x="609600" y="1524000"/>
            <a:ext cx="7997952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 algn="ctr">
              <a:defRPr/>
            </a:pPr>
            <a:r>
              <a:rPr lang="en-US" sz="2800" dirty="0" smtClean="0">
                <a:solidFill>
                  <a:srgbClr val="660066"/>
                </a:solidFill>
                <a:ea typeface="+mn-ea"/>
                <a:cs typeface="+mn-cs"/>
              </a:rPr>
              <a:t>Site Photos</a:t>
            </a:r>
            <a:endParaRPr lang="en-US" sz="2800" dirty="0">
              <a:solidFill>
                <a:srgbClr val="660066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2FD-43BD-45B7-89CB-3F37E0B5E8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9722" t="28571" r="31047" b="30357"/>
          <a:stretch>
            <a:fillRect/>
          </a:stretch>
        </p:blipFill>
        <p:spPr bwMode="auto">
          <a:xfrm>
            <a:off x="609600" y="1447800"/>
            <a:ext cx="8001000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2800" dirty="0" smtClean="0">
                <a:solidFill>
                  <a:srgbClr val="660066"/>
                </a:solidFill>
              </a:rPr>
              <a:t>Staff Recommendation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2FD-43BD-45B7-89CB-3F37E0B5E8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3200" kern="0" dirty="0" smtClean="0">
                <a:latin typeface="Arial" charset="0"/>
              </a:rPr>
              <a:t>Staff recommends the Board approve the lien to be placed against Parcel 106-39-151, in the amount of $16,905.00.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182</Words>
  <Application>Microsoft Office PowerPoint</Application>
  <PresentationFormat>On-screen Show (4:3)</PresentationFormat>
  <Paragraphs>31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Default Design</vt:lpstr>
      <vt:lpstr>Photo Editor Photo</vt:lpstr>
      <vt:lpstr>H-13-01 (Hazard Abatement Lien)</vt:lpstr>
      <vt:lpstr>Docket H-13-01 (Hazard Abatement Lien)</vt:lpstr>
      <vt:lpstr>Docket H-13-01 (Hazard Abatement Lien)</vt:lpstr>
      <vt:lpstr>Slide 4</vt:lpstr>
      <vt:lpstr>Site Photos</vt:lpstr>
      <vt:lpstr>Staff Recommendation</vt:lpstr>
    </vt:vector>
  </TitlesOfParts>
  <Company>Cochise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SMontana</dc:creator>
  <cp:lastModifiedBy>kdennis</cp:lastModifiedBy>
  <cp:revision>128</cp:revision>
  <cp:lastPrinted>2001-12-05T21:20:02Z</cp:lastPrinted>
  <dcterms:created xsi:type="dcterms:W3CDTF">2001-09-06T15:40:31Z</dcterms:created>
  <dcterms:modified xsi:type="dcterms:W3CDTF">2013-02-14T17:39:39Z</dcterms:modified>
</cp:coreProperties>
</file>