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59" r:id="rId2"/>
  </p:sldMasterIdLst>
  <p:notesMasterIdLst>
    <p:notesMasterId r:id="rId9"/>
  </p:notesMasterIdLst>
  <p:handoutMasterIdLst>
    <p:handoutMasterId r:id="rId10"/>
  </p:handoutMasterIdLst>
  <p:sldIdLst>
    <p:sldId id="256" r:id="rId3"/>
    <p:sldId id="310" r:id="rId4"/>
    <p:sldId id="312" r:id="rId5"/>
    <p:sldId id="311" r:id="rId6"/>
    <p:sldId id="313" r:id="rId7"/>
    <p:sldId id="314" r:id="rId8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777777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50" autoAdjust="0"/>
    <p:restoredTop sz="90029" autoAdjust="0"/>
  </p:normalViewPr>
  <p:slideViewPr>
    <p:cSldViewPr>
      <p:cViewPr>
        <p:scale>
          <a:sx n="66" d="100"/>
          <a:sy n="66" d="100"/>
        </p:scale>
        <p:origin x="-876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392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>
                <a:latin typeface="Tahoma" pitchFamily="34" charset="0"/>
              </a:defRPr>
            </a:lvl1pPr>
          </a:lstStyle>
          <a:p>
            <a:fld id="{A4CCFF4A-37C1-4E37-A5D2-17DAE4D6B80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741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741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>
                <a:latin typeface="Tahoma" pitchFamily="34" charset="0"/>
              </a:defRPr>
            </a:lvl1pPr>
          </a:lstStyle>
          <a:p>
            <a:fld id="{6538DFBF-5C7B-4F4E-A165-ACF5C191618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7E1A7-28C8-456E-9332-66192BD119B3}" type="slidenum">
              <a:rPr lang="en-US"/>
              <a:pPr/>
              <a:t>1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67CB06-C2AA-4811-99B6-FE073DE3FE0D}" type="slidenum">
              <a:rPr lang="en-US"/>
              <a:pPr/>
              <a:t>2</a:t>
            </a:fld>
            <a:endParaRPr lang="en-US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2AE769-E032-41F4-9F9C-EC591E37576B}" type="slidenum">
              <a:rPr lang="en-US"/>
              <a:pPr/>
              <a:t>3</a:t>
            </a:fld>
            <a:endParaRPr lang="en-US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D1FC3A-A1D0-4003-B766-B3427FED95E0}" type="slidenum">
              <a:rPr lang="en-US"/>
              <a:pPr/>
              <a:t>4</a:t>
            </a:fld>
            <a:endParaRPr lang="en-US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D1FC3A-A1D0-4003-B766-B3427FED95E0}" type="slidenum">
              <a:rPr lang="en-US"/>
              <a:pPr/>
              <a:t>5</a:t>
            </a:fld>
            <a:endParaRPr lang="en-US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D1FC3A-A1D0-4003-B766-B3427FED95E0}" type="slidenum">
              <a:rPr lang="en-US"/>
              <a:pPr/>
              <a:t>6</a:t>
            </a:fld>
            <a:endParaRPr lang="en-US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7303E0-F9BE-42AA-9D50-674A6B4D15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006B42-F07D-40C9-B7FF-F5D29A7698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76400"/>
            <a:ext cx="2057400" cy="396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76400"/>
            <a:ext cx="6019800" cy="396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6AA9B0F-7EDD-4F3A-A72C-D7ACE300CC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668AAC-FCE7-4C35-A425-DCAC709A53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349E3A-B536-4987-98CD-A5232F95EA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E18348B-58EC-44EC-8DC3-CA7C05EBA9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DEBAB77-6F8D-40EF-84AF-A3BB2D417A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BE8568-223A-477A-930D-97222197A2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4FF5E1-AA64-4997-A28C-BFE3B940D4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B3C879-DE69-4F43-85FE-EA29A4B859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8810D69-12BE-46E0-9D9C-7D16DA4D88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B3550F-4214-462B-95FE-1D141FF4AD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DFFEF8-B9AF-4622-85FE-D9D51804EB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628B2A-6A9E-4F87-8B93-D5077243E7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52454F8-EA88-45D5-95A8-2F27F5F583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AB79087-B26A-4074-B3A3-E79DFEC78D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6AB40D-E9E8-46A2-AC40-1C3DFCDFF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4343400"/>
            <a:ext cx="4038600" cy="129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4343400"/>
            <a:ext cx="4038600" cy="129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163C0E5-AA20-4FBA-A4C0-043E2AAEDC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AF0A3E0-C4D5-4A85-9AEB-AC9DC998DD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68D2F2-61EC-4005-8668-1046E8F71A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57DAF68-A57F-44D2-979F-6B865DE312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720B80-A16B-4CA2-9487-92D486BDBD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942868-5EC8-4821-BE36-505F2862D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2902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2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2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9030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2903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3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3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3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3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3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3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3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3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4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4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4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4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904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4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4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4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4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4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5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5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905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2905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5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5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5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6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906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6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906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76400"/>
            <a:ext cx="8229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906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fld id="{B8080E86-4664-4020-93B8-75CB0CB8257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2906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4343400"/>
            <a:ext cx="8229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9070" name="Oval 46"/>
          <p:cNvSpPr>
            <a:spLocks noChangeArrowheads="1"/>
          </p:cNvSpPr>
          <p:nvPr userDrawn="1"/>
        </p:nvSpPr>
        <p:spPr bwMode="auto">
          <a:xfrm>
            <a:off x="381000" y="304800"/>
            <a:ext cx="1524000" cy="1524000"/>
          </a:xfrm>
          <a:prstGeom prst="ellipse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pic>
        <p:nvPicPr>
          <p:cNvPr id="129069" name="Picture 45" descr="Cochise Seal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28600"/>
            <a:ext cx="1671638" cy="1676400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 Black" pitchFamily="34" charset="0"/>
              </a:defRPr>
            </a:lvl1pPr>
          </a:lstStyle>
          <a:p>
            <a:fld id="{31A672F5-9C1F-406F-9475-4C39B4750738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445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445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445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445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10445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10445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10445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10445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446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10446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446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7543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46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4467" name="Picture 19" descr="Cochise Seal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10525" y="152400"/>
            <a:ext cx="987425" cy="9906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600" b="1" i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 i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 i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 i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 i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 i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 i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 i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 i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A0ECA6-D8E6-41DA-AE26-3E5D5569F94E}" type="slidenum">
              <a:rPr lang="en-US"/>
              <a:pPr/>
              <a:t>1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2286000"/>
          </a:xfrm>
          <a:noFill/>
        </p:spPr>
        <p:txBody>
          <a:bodyPr/>
          <a:lstStyle/>
          <a:p>
            <a:r>
              <a:rPr lang="en-US" dirty="0" smtClean="0">
                <a:solidFill>
                  <a:schemeClr val="folHlink"/>
                </a:solidFill>
              </a:rPr>
              <a:t>Abandonment of rights-of-way for Bowie School</a:t>
            </a:r>
            <a:endParaRPr lang="en-US" dirty="0">
              <a:solidFill>
                <a:schemeClr val="folHlink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4267200"/>
            <a:ext cx="7391400" cy="1219200"/>
          </a:xfrm>
        </p:spPr>
        <p:txBody>
          <a:bodyPr/>
          <a:lstStyle/>
          <a:p>
            <a:r>
              <a:rPr lang="en-US" sz="3600" dirty="0" smtClean="0"/>
              <a:t>March 26, 2013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cationMapForPowerPoi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712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xecutiveSummaryMapForPowerPoi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712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hoto01_CentralAndFourthLookingWest.jpg"/>
          <p:cNvPicPr>
            <a:picLocks noChangeAspect="1"/>
          </p:cNvPicPr>
          <p:nvPr/>
        </p:nvPicPr>
        <p:blipFill>
          <a:blip r:embed="rId3" cstate="print">
            <a:lum bright="15000" contrast="-15000"/>
          </a:blip>
          <a:stretch>
            <a:fillRect/>
          </a:stretch>
        </p:blipFill>
        <p:spPr>
          <a:xfrm>
            <a:off x="0" y="-1"/>
            <a:ext cx="9144000" cy="6886575"/>
          </a:xfrm>
          <a:prstGeom prst="rect">
            <a:avLst/>
          </a:prstGeom>
        </p:spPr>
      </p:pic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38554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smtClean="0"/>
              <a:t>Intersection of Central Avenue and Fourth Street looking westerly along Fourth Street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381000" y="5937647"/>
            <a:ext cx="3657600" cy="615553"/>
            <a:chOff x="381000" y="5937647"/>
            <a:chExt cx="3124200" cy="615553"/>
          </a:xfrm>
        </p:grpSpPr>
        <p:sp>
          <p:nvSpPr>
            <p:cNvPr id="5" name="TextBox 4"/>
            <p:cNvSpPr txBox="1"/>
            <p:nvPr/>
          </p:nvSpPr>
          <p:spPr>
            <a:xfrm>
              <a:off x="381000" y="5937647"/>
              <a:ext cx="3124200" cy="615553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Approx Abandonment Area</a:t>
              </a:r>
            </a:p>
            <a:p>
              <a:pPr algn="r"/>
              <a:r>
                <a:rPr lang="en-US" sz="1000" dirty="0" smtClean="0"/>
                <a:t>(abandonment area beyond buildings not shown)</a:t>
              </a:r>
              <a:r>
                <a:rPr lang="en-US" sz="1200" dirty="0" smtClean="0"/>
                <a:t> </a:t>
              </a:r>
              <a:endParaRPr lang="en-US" sz="1200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57200" y="6103918"/>
              <a:ext cx="457200" cy="274320"/>
            </a:xfrm>
            <a:prstGeom prst="rect">
              <a:avLst/>
            </a:prstGeom>
            <a:solidFill>
              <a:srgbClr val="FF0000">
                <a:alpha val="25000"/>
              </a:srgbClr>
            </a:solidFill>
            <a:ln w="2540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5" name="Freeform 14"/>
          <p:cNvSpPr/>
          <p:nvPr/>
        </p:nvSpPr>
        <p:spPr bwMode="auto">
          <a:xfrm>
            <a:off x="1523999" y="3048000"/>
            <a:ext cx="5867401" cy="304800"/>
          </a:xfrm>
          <a:custGeom>
            <a:avLst/>
            <a:gdLst>
              <a:gd name="connsiteX0" fmla="*/ 1009650 w 4000500"/>
              <a:gd name="connsiteY0" fmla="*/ 723900 h 1657350"/>
              <a:gd name="connsiteX1" fmla="*/ 0 w 4000500"/>
              <a:gd name="connsiteY1" fmla="*/ 1657350 h 1657350"/>
              <a:gd name="connsiteX2" fmla="*/ 4000500 w 4000500"/>
              <a:gd name="connsiteY2" fmla="*/ 1628775 h 1657350"/>
              <a:gd name="connsiteX3" fmla="*/ 2771775 w 4000500"/>
              <a:gd name="connsiteY3" fmla="*/ 704850 h 1657350"/>
              <a:gd name="connsiteX4" fmla="*/ 2771775 w 4000500"/>
              <a:gd name="connsiteY4" fmla="*/ 704850 h 1657350"/>
              <a:gd name="connsiteX5" fmla="*/ 3133725 w 4000500"/>
              <a:gd name="connsiteY5" fmla="*/ 0 h 1657350"/>
              <a:gd name="connsiteX6" fmla="*/ 2838450 w 4000500"/>
              <a:gd name="connsiteY6" fmla="*/ 28575 h 1657350"/>
              <a:gd name="connsiteX0" fmla="*/ 1009650 w 4000500"/>
              <a:gd name="connsiteY0" fmla="*/ 723900 h 1657350"/>
              <a:gd name="connsiteX1" fmla="*/ 0 w 4000500"/>
              <a:gd name="connsiteY1" fmla="*/ 1657350 h 1657350"/>
              <a:gd name="connsiteX2" fmla="*/ 4000500 w 4000500"/>
              <a:gd name="connsiteY2" fmla="*/ 1628775 h 1657350"/>
              <a:gd name="connsiteX3" fmla="*/ 2771775 w 4000500"/>
              <a:gd name="connsiteY3" fmla="*/ 704850 h 1657350"/>
              <a:gd name="connsiteX4" fmla="*/ 2771775 w 4000500"/>
              <a:gd name="connsiteY4" fmla="*/ 704850 h 1657350"/>
              <a:gd name="connsiteX5" fmla="*/ 3133725 w 4000500"/>
              <a:gd name="connsiteY5" fmla="*/ 0 h 1657350"/>
              <a:gd name="connsiteX0" fmla="*/ 1009650 w 4000500"/>
              <a:gd name="connsiteY0" fmla="*/ 19050 h 952500"/>
              <a:gd name="connsiteX1" fmla="*/ 0 w 4000500"/>
              <a:gd name="connsiteY1" fmla="*/ 952500 h 952500"/>
              <a:gd name="connsiteX2" fmla="*/ 4000500 w 4000500"/>
              <a:gd name="connsiteY2" fmla="*/ 923925 h 952500"/>
              <a:gd name="connsiteX3" fmla="*/ 2771775 w 4000500"/>
              <a:gd name="connsiteY3" fmla="*/ 0 h 952500"/>
              <a:gd name="connsiteX4" fmla="*/ 2771775 w 4000500"/>
              <a:gd name="connsiteY4" fmla="*/ 0 h 952500"/>
              <a:gd name="connsiteX0" fmla="*/ 1009650 w 4000500"/>
              <a:gd name="connsiteY0" fmla="*/ 421020 h 1354470"/>
              <a:gd name="connsiteX1" fmla="*/ 0 w 4000500"/>
              <a:gd name="connsiteY1" fmla="*/ 1354470 h 1354470"/>
              <a:gd name="connsiteX2" fmla="*/ 4000500 w 4000500"/>
              <a:gd name="connsiteY2" fmla="*/ 1325895 h 1354470"/>
              <a:gd name="connsiteX3" fmla="*/ 2771775 w 4000500"/>
              <a:gd name="connsiteY3" fmla="*/ 401970 h 1354470"/>
              <a:gd name="connsiteX4" fmla="*/ 2810731 w 4000500"/>
              <a:gd name="connsiteY4" fmla="*/ 0 h 1354470"/>
              <a:gd name="connsiteX0" fmla="*/ 1009650 w 4000500"/>
              <a:gd name="connsiteY0" fmla="*/ 19050 h 952500"/>
              <a:gd name="connsiteX1" fmla="*/ 0 w 4000500"/>
              <a:gd name="connsiteY1" fmla="*/ 952500 h 952500"/>
              <a:gd name="connsiteX2" fmla="*/ 4000500 w 4000500"/>
              <a:gd name="connsiteY2" fmla="*/ 923925 h 952500"/>
              <a:gd name="connsiteX3" fmla="*/ 2771775 w 4000500"/>
              <a:gd name="connsiteY3" fmla="*/ 0 h 952500"/>
              <a:gd name="connsiteX0" fmla="*/ 1009650 w 4000500"/>
              <a:gd name="connsiteY0" fmla="*/ 421020 h 1354470"/>
              <a:gd name="connsiteX1" fmla="*/ 0 w 4000500"/>
              <a:gd name="connsiteY1" fmla="*/ 1354470 h 1354470"/>
              <a:gd name="connsiteX2" fmla="*/ 4000500 w 4000500"/>
              <a:gd name="connsiteY2" fmla="*/ 1325895 h 1354470"/>
              <a:gd name="connsiteX3" fmla="*/ 2874611 w 4000500"/>
              <a:gd name="connsiteY3" fmla="*/ 0 h 1354470"/>
              <a:gd name="connsiteX0" fmla="*/ 1009650 w 4343856"/>
              <a:gd name="connsiteY0" fmla="*/ 421020 h 1354470"/>
              <a:gd name="connsiteX1" fmla="*/ 0 w 4343856"/>
              <a:gd name="connsiteY1" fmla="*/ 1354470 h 1354470"/>
              <a:gd name="connsiteX2" fmla="*/ 4343856 w 4343856"/>
              <a:gd name="connsiteY2" fmla="*/ 1286306 h 1354470"/>
              <a:gd name="connsiteX3" fmla="*/ 2874611 w 4343856"/>
              <a:gd name="connsiteY3" fmla="*/ 0 h 1354470"/>
              <a:gd name="connsiteX0" fmla="*/ 1329052 w 4663258"/>
              <a:gd name="connsiteY0" fmla="*/ 421020 h 1286306"/>
              <a:gd name="connsiteX1" fmla="*/ 0 w 4663258"/>
              <a:gd name="connsiteY1" fmla="*/ 1286306 h 1286306"/>
              <a:gd name="connsiteX2" fmla="*/ 4663258 w 4663258"/>
              <a:gd name="connsiteY2" fmla="*/ 1286306 h 1286306"/>
              <a:gd name="connsiteX3" fmla="*/ 3194013 w 4663258"/>
              <a:gd name="connsiteY3" fmla="*/ 0 h 1286306"/>
              <a:gd name="connsiteX0" fmla="*/ 1329052 w 4663258"/>
              <a:gd name="connsiteY0" fmla="*/ 421020 h 1286306"/>
              <a:gd name="connsiteX1" fmla="*/ 1724767 w 4663258"/>
              <a:gd name="connsiteY1" fmla="*/ 3 h 1286306"/>
              <a:gd name="connsiteX2" fmla="*/ 0 w 4663258"/>
              <a:gd name="connsiteY2" fmla="*/ 1286306 h 1286306"/>
              <a:gd name="connsiteX3" fmla="*/ 4663258 w 4663258"/>
              <a:gd name="connsiteY3" fmla="*/ 1286306 h 1286306"/>
              <a:gd name="connsiteX4" fmla="*/ 3194013 w 4663258"/>
              <a:gd name="connsiteY4" fmla="*/ 0 h 1286306"/>
              <a:gd name="connsiteX0" fmla="*/ 1724767 w 4663258"/>
              <a:gd name="connsiteY0" fmla="*/ 3 h 1286306"/>
              <a:gd name="connsiteX1" fmla="*/ 0 w 4663258"/>
              <a:gd name="connsiteY1" fmla="*/ 1286306 h 1286306"/>
              <a:gd name="connsiteX2" fmla="*/ 4663258 w 4663258"/>
              <a:gd name="connsiteY2" fmla="*/ 1286306 h 1286306"/>
              <a:gd name="connsiteX3" fmla="*/ 3194013 w 4663258"/>
              <a:gd name="connsiteY3" fmla="*/ 0 h 1286306"/>
              <a:gd name="connsiteX0" fmla="*/ 2044168 w 4663258"/>
              <a:gd name="connsiteY0" fmla="*/ 0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3194013 w 4663258"/>
              <a:gd name="connsiteY3" fmla="*/ 214381 h 1500687"/>
              <a:gd name="connsiteX0" fmla="*/ 2044168 w 4663258"/>
              <a:gd name="connsiteY0" fmla="*/ 0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2938492 w 4663258"/>
              <a:gd name="connsiteY3" fmla="*/ 0 h 1500687"/>
              <a:gd name="connsiteX0" fmla="*/ 2044168 w 4663258"/>
              <a:gd name="connsiteY0" fmla="*/ 0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2874611 w 4663258"/>
              <a:gd name="connsiteY3" fmla="*/ 0 h 1500687"/>
              <a:gd name="connsiteX0" fmla="*/ 2044168 w 4918779"/>
              <a:gd name="connsiteY0" fmla="*/ 0 h 1500687"/>
              <a:gd name="connsiteX1" fmla="*/ 0 w 4918779"/>
              <a:gd name="connsiteY1" fmla="*/ 1500687 h 1500687"/>
              <a:gd name="connsiteX2" fmla="*/ 4918779 w 4918779"/>
              <a:gd name="connsiteY2" fmla="*/ 1500687 h 1500687"/>
              <a:gd name="connsiteX3" fmla="*/ 2874611 w 4918779"/>
              <a:gd name="connsiteY3" fmla="*/ 0 h 1500687"/>
              <a:gd name="connsiteX0" fmla="*/ 2044168 w 4918779"/>
              <a:gd name="connsiteY0" fmla="*/ 0 h 1500687"/>
              <a:gd name="connsiteX1" fmla="*/ 0 w 4918779"/>
              <a:gd name="connsiteY1" fmla="*/ 1500687 h 1500687"/>
              <a:gd name="connsiteX2" fmla="*/ 4918779 w 4918779"/>
              <a:gd name="connsiteY2" fmla="*/ 1500687 h 1500687"/>
              <a:gd name="connsiteX3" fmla="*/ 3896695 w 4918779"/>
              <a:gd name="connsiteY3" fmla="*/ 643152 h 1500687"/>
              <a:gd name="connsiteX0" fmla="*/ 958204 w 4918779"/>
              <a:gd name="connsiteY0" fmla="*/ 0 h 857535"/>
              <a:gd name="connsiteX1" fmla="*/ 0 w 4918779"/>
              <a:gd name="connsiteY1" fmla="*/ 857535 h 857535"/>
              <a:gd name="connsiteX2" fmla="*/ 4918779 w 4918779"/>
              <a:gd name="connsiteY2" fmla="*/ 857535 h 857535"/>
              <a:gd name="connsiteX3" fmla="*/ 3896695 w 4918779"/>
              <a:gd name="connsiteY3" fmla="*/ 0 h 857535"/>
              <a:gd name="connsiteX0" fmla="*/ 894324 w 4918779"/>
              <a:gd name="connsiteY0" fmla="*/ 0 h 857535"/>
              <a:gd name="connsiteX1" fmla="*/ 0 w 4918779"/>
              <a:gd name="connsiteY1" fmla="*/ 857535 h 857535"/>
              <a:gd name="connsiteX2" fmla="*/ 4918779 w 4918779"/>
              <a:gd name="connsiteY2" fmla="*/ 857535 h 857535"/>
              <a:gd name="connsiteX3" fmla="*/ 3896695 w 4918779"/>
              <a:gd name="connsiteY3" fmla="*/ 0 h 857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18779" h="857535">
                <a:moveTo>
                  <a:pt x="894324" y="0"/>
                </a:moveTo>
                <a:lnTo>
                  <a:pt x="0" y="857535"/>
                </a:lnTo>
                <a:lnTo>
                  <a:pt x="4918779" y="857535"/>
                </a:lnTo>
                <a:lnTo>
                  <a:pt x="3896695" y="0"/>
                </a:lnTo>
              </a:path>
            </a:pathLst>
          </a:custGeom>
          <a:solidFill>
            <a:srgbClr val="FF0000">
              <a:alpha val="25000"/>
            </a:srgbClr>
          </a:solidFill>
          <a:ln w="444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hoto02_JeffersonAndFifthLookingSouth.jpg"/>
          <p:cNvPicPr>
            <a:picLocks noChangeAspect="1"/>
          </p:cNvPicPr>
          <p:nvPr/>
        </p:nvPicPr>
        <p:blipFill>
          <a:blip r:embed="rId3" cstate="print">
            <a:lum bright="15000" contrast="-15000"/>
          </a:blip>
          <a:stretch>
            <a:fillRect/>
          </a:stretch>
        </p:blipFill>
        <p:spPr>
          <a:xfrm>
            <a:off x="0" y="-1"/>
            <a:ext cx="9144000" cy="6886575"/>
          </a:xfrm>
          <a:prstGeom prst="rect">
            <a:avLst/>
          </a:prstGeom>
        </p:spPr>
      </p:pic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38554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smtClean="0"/>
              <a:t>Intersection of Jefferson Avenue and Fifth Street looking southerly along Jefferson Avenue</a:t>
            </a:r>
            <a:endParaRPr lang="en-US" dirty="0"/>
          </a:p>
        </p:txBody>
      </p:sp>
      <p:sp>
        <p:nvSpPr>
          <p:cNvPr id="11" name="Freeform 10"/>
          <p:cNvSpPr/>
          <p:nvPr/>
        </p:nvSpPr>
        <p:spPr bwMode="auto">
          <a:xfrm>
            <a:off x="1175658" y="4054928"/>
            <a:ext cx="5663293" cy="272143"/>
          </a:xfrm>
          <a:custGeom>
            <a:avLst/>
            <a:gdLst>
              <a:gd name="connsiteX0" fmla="*/ 1009650 w 4000500"/>
              <a:gd name="connsiteY0" fmla="*/ 723900 h 1657350"/>
              <a:gd name="connsiteX1" fmla="*/ 0 w 4000500"/>
              <a:gd name="connsiteY1" fmla="*/ 1657350 h 1657350"/>
              <a:gd name="connsiteX2" fmla="*/ 4000500 w 4000500"/>
              <a:gd name="connsiteY2" fmla="*/ 1628775 h 1657350"/>
              <a:gd name="connsiteX3" fmla="*/ 2771775 w 4000500"/>
              <a:gd name="connsiteY3" fmla="*/ 704850 h 1657350"/>
              <a:gd name="connsiteX4" fmla="*/ 2771775 w 4000500"/>
              <a:gd name="connsiteY4" fmla="*/ 704850 h 1657350"/>
              <a:gd name="connsiteX5" fmla="*/ 3133725 w 4000500"/>
              <a:gd name="connsiteY5" fmla="*/ 0 h 1657350"/>
              <a:gd name="connsiteX6" fmla="*/ 2838450 w 4000500"/>
              <a:gd name="connsiteY6" fmla="*/ 28575 h 1657350"/>
              <a:gd name="connsiteX0" fmla="*/ 1009650 w 4000500"/>
              <a:gd name="connsiteY0" fmla="*/ 723900 h 1657350"/>
              <a:gd name="connsiteX1" fmla="*/ 0 w 4000500"/>
              <a:gd name="connsiteY1" fmla="*/ 1657350 h 1657350"/>
              <a:gd name="connsiteX2" fmla="*/ 4000500 w 4000500"/>
              <a:gd name="connsiteY2" fmla="*/ 1628775 h 1657350"/>
              <a:gd name="connsiteX3" fmla="*/ 2771775 w 4000500"/>
              <a:gd name="connsiteY3" fmla="*/ 704850 h 1657350"/>
              <a:gd name="connsiteX4" fmla="*/ 2771775 w 4000500"/>
              <a:gd name="connsiteY4" fmla="*/ 704850 h 1657350"/>
              <a:gd name="connsiteX5" fmla="*/ 3133725 w 4000500"/>
              <a:gd name="connsiteY5" fmla="*/ 0 h 1657350"/>
              <a:gd name="connsiteX0" fmla="*/ 1009650 w 4000500"/>
              <a:gd name="connsiteY0" fmla="*/ 19050 h 952500"/>
              <a:gd name="connsiteX1" fmla="*/ 0 w 4000500"/>
              <a:gd name="connsiteY1" fmla="*/ 952500 h 952500"/>
              <a:gd name="connsiteX2" fmla="*/ 4000500 w 4000500"/>
              <a:gd name="connsiteY2" fmla="*/ 923925 h 952500"/>
              <a:gd name="connsiteX3" fmla="*/ 2771775 w 4000500"/>
              <a:gd name="connsiteY3" fmla="*/ 0 h 952500"/>
              <a:gd name="connsiteX4" fmla="*/ 2771775 w 4000500"/>
              <a:gd name="connsiteY4" fmla="*/ 0 h 952500"/>
              <a:gd name="connsiteX0" fmla="*/ 1009650 w 4000500"/>
              <a:gd name="connsiteY0" fmla="*/ 421020 h 1354470"/>
              <a:gd name="connsiteX1" fmla="*/ 0 w 4000500"/>
              <a:gd name="connsiteY1" fmla="*/ 1354470 h 1354470"/>
              <a:gd name="connsiteX2" fmla="*/ 4000500 w 4000500"/>
              <a:gd name="connsiteY2" fmla="*/ 1325895 h 1354470"/>
              <a:gd name="connsiteX3" fmla="*/ 2771775 w 4000500"/>
              <a:gd name="connsiteY3" fmla="*/ 401970 h 1354470"/>
              <a:gd name="connsiteX4" fmla="*/ 2810731 w 4000500"/>
              <a:gd name="connsiteY4" fmla="*/ 0 h 1354470"/>
              <a:gd name="connsiteX0" fmla="*/ 1009650 w 4000500"/>
              <a:gd name="connsiteY0" fmla="*/ 19050 h 952500"/>
              <a:gd name="connsiteX1" fmla="*/ 0 w 4000500"/>
              <a:gd name="connsiteY1" fmla="*/ 952500 h 952500"/>
              <a:gd name="connsiteX2" fmla="*/ 4000500 w 4000500"/>
              <a:gd name="connsiteY2" fmla="*/ 923925 h 952500"/>
              <a:gd name="connsiteX3" fmla="*/ 2771775 w 4000500"/>
              <a:gd name="connsiteY3" fmla="*/ 0 h 952500"/>
              <a:gd name="connsiteX0" fmla="*/ 1009650 w 4000500"/>
              <a:gd name="connsiteY0" fmla="*/ 421020 h 1354470"/>
              <a:gd name="connsiteX1" fmla="*/ 0 w 4000500"/>
              <a:gd name="connsiteY1" fmla="*/ 1354470 h 1354470"/>
              <a:gd name="connsiteX2" fmla="*/ 4000500 w 4000500"/>
              <a:gd name="connsiteY2" fmla="*/ 1325895 h 1354470"/>
              <a:gd name="connsiteX3" fmla="*/ 2874611 w 4000500"/>
              <a:gd name="connsiteY3" fmla="*/ 0 h 1354470"/>
              <a:gd name="connsiteX0" fmla="*/ 1009650 w 4343856"/>
              <a:gd name="connsiteY0" fmla="*/ 421020 h 1354470"/>
              <a:gd name="connsiteX1" fmla="*/ 0 w 4343856"/>
              <a:gd name="connsiteY1" fmla="*/ 1354470 h 1354470"/>
              <a:gd name="connsiteX2" fmla="*/ 4343856 w 4343856"/>
              <a:gd name="connsiteY2" fmla="*/ 1286306 h 1354470"/>
              <a:gd name="connsiteX3" fmla="*/ 2874611 w 4343856"/>
              <a:gd name="connsiteY3" fmla="*/ 0 h 1354470"/>
              <a:gd name="connsiteX0" fmla="*/ 1329052 w 4663258"/>
              <a:gd name="connsiteY0" fmla="*/ 421020 h 1286306"/>
              <a:gd name="connsiteX1" fmla="*/ 0 w 4663258"/>
              <a:gd name="connsiteY1" fmla="*/ 1286306 h 1286306"/>
              <a:gd name="connsiteX2" fmla="*/ 4663258 w 4663258"/>
              <a:gd name="connsiteY2" fmla="*/ 1286306 h 1286306"/>
              <a:gd name="connsiteX3" fmla="*/ 3194013 w 4663258"/>
              <a:gd name="connsiteY3" fmla="*/ 0 h 1286306"/>
              <a:gd name="connsiteX0" fmla="*/ 1329052 w 4663258"/>
              <a:gd name="connsiteY0" fmla="*/ 421020 h 1286306"/>
              <a:gd name="connsiteX1" fmla="*/ 1724767 w 4663258"/>
              <a:gd name="connsiteY1" fmla="*/ 3 h 1286306"/>
              <a:gd name="connsiteX2" fmla="*/ 0 w 4663258"/>
              <a:gd name="connsiteY2" fmla="*/ 1286306 h 1286306"/>
              <a:gd name="connsiteX3" fmla="*/ 4663258 w 4663258"/>
              <a:gd name="connsiteY3" fmla="*/ 1286306 h 1286306"/>
              <a:gd name="connsiteX4" fmla="*/ 3194013 w 4663258"/>
              <a:gd name="connsiteY4" fmla="*/ 0 h 1286306"/>
              <a:gd name="connsiteX0" fmla="*/ 1724767 w 4663258"/>
              <a:gd name="connsiteY0" fmla="*/ 3 h 1286306"/>
              <a:gd name="connsiteX1" fmla="*/ 0 w 4663258"/>
              <a:gd name="connsiteY1" fmla="*/ 1286306 h 1286306"/>
              <a:gd name="connsiteX2" fmla="*/ 4663258 w 4663258"/>
              <a:gd name="connsiteY2" fmla="*/ 1286306 h 1286306"/>
              <a:gd name="connsiteX3" fmla="*/ 3194013 w 4663258"/>
              <a:gd name="connsiteY3" fmla="*/ 0 h 1286306"/>
              <a:gd name="connsiteX0" fmla="*/ 2044168 w 4663258"/>
              <a:gd name="connsiteY0" fmla="*/ 0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3194013 w 4663258"/>
              <a:gd name="connsiteY3" fmla="*/ 214381 h 1500687"/>
              <a:gd name="connsiteX0" fmla="*/ 2044168 w 4663258"/>
              <a:gd name="connsiteY0" fmla="*/ 0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2938492 w 4663258"/>
              <a:gd name="connsiteY3" fmla="*/ 0 h 1500687"/>
              <a:gd name="connsiteX0" fmla="*/ 2044168 w 4663258"/>
              <a:gd name="connsiteY0" fmla="*/ 0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2874611 w 4663258"/>
              <a:gd name="connsiteY3" fmla="*/ 0 h 1500687"/>
              <a:gd name="connsiteX0" fmla="*/ 2044168 w 4663258"/>
              <a:gd name="connsiteY0" fmla="*/ 0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2874611 w 4663258"/>
              <a:gd name="connsiteY3" fmla="*/ 0 h 1500687"/>
              <a:gd name="connsiteX0" fmla="*/ 2044168 w 4663258"/>
              <a:gd name="connsiteY0" fmla="*/ 0 h 1500687"/>
              <a:gd name="connsiteX1" fmla="*/ 1149844 w 4663258"/>
              <a:gd name="connsiteY1" fmla="*/ 214384 h 1500687"/>
              <a:gd name="connsiteX2" fmla="*/ 0 w 4663258"/>
              <a:gd name="connsiteY2" fmla="*/ 1500687 h 1500687"/>
              <a:gd name="connsiteX3" fmla="*/ 4663258 w 4663258"/>
              <a:gd name="connsiteY3" fmla="*/ 1500687 h 1500687"/>
              <a:gd name="connsiteX4" fmla="*/ 2874611 w 4663258"/>
              <a:gd name="connsiteY4" fmla="*/ 0 h 1500687"/>
              <a:gd name="connsiteX0" fmla="*/ 1149844 w 4663258"/>
              <a:gd name="connsiteY0" fmla="*/ 214384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2874611 w 4663258"/>
              <a:gd name="connsiteY3" fmla="*/ 0 h 1500687"/>
              <a:gd name="connsiteX0" fmla="*/ 1149844 w 5238179"/>
              <a:gd name="connsiteY0" fmla="*/ 214384 h 1500687"/>
              <a:gd name="connsiteX1" fmla="*/ 0 w 5238179"/>
              <a:gd name="connsiteY1" fmla="*/ 1500687 h 1500687"/>
              <a:gd name="connsiteX2" fmla="*/ 5238179 w 5238179"/>
              <a:gd name="connsiteY2" fmla="*/ 1500687 h 1500687"/>
              <a:gd name="connsiteX3" fmla="*/ 2874611 w 5238179"/>
              <a:gd name="connsiteY3" fmla="*/ 0 h 1500687"/>
              <a:gd name="connsiteX0" fmla="*/ 1149844 w 5238179"/>
              <a:gd name="connsiteY0" fmla="*/ 0 h 1286303"/>
              <a:gd name="connsiteX1" fmla="*/ 0 w 5238179"/>
              <a:gd name="connsiteY1" fmla="*/ 1286303 h 1286303"/>
              <a:gd name="connsiteX2" fmla="*/ 5238179 w 5238179"/>
              <a:gd name="connsiteY2" fmla="*/ 1286303 h 1286303"/>
              <a:gd name="connsiteX3" fmla="*/ 3896693 w 5238179"/>
              <a:gd name="connsiteY3" fmla="*/ 0 h 1286303"/>
              <a:gd name="connsiteX0" fmla="*/ 1149844 w 5238179"/>
              <a:gd name="connsiteY0" fmla="*/ 0 h 1286303"/>
              <a:gd name="connsiteX1" fmla="*/ 0 w 5238179"/>
              <a:gd name="connsiteY1" fmla="*/ 1286303 h 1286303"/>
              <a:gd name="connsiteX2" fmla="*/ 5238179 w 5238179"/>
              <a:gd name="connsiteY2" fmla="*/ 1286303 h 1286303"/>
              <a:gd name="connsiteX3" fmla="*/ 4152215 w 5238179"/>
              <a:gd name="connsiteY3" fmla="*/ 214384 h 1286303"/>
              <a:gd name="connsiteX0" fmla="*/ 1149844 w 5238179"/>
              <a:gd name="connsiteY0" fmla="*/ 0 h 1500687"/>
              <a:gd name="connsiteX1" fmla="*/ 0 w 5238179"/>
              <a:gd name="connsiteY1" fmla="*/ 1500687 h 1500687"/>
              <a:gd name="connsiteX2" fmla="*/ 5238179 w 5238179"/>
              <a:gd name="connsiteY2" fmla="*/ 1286303 h 1500687"/>
              <a:gd name="connsiteX3" fmla="*/ 4152215 w 5238179"/>
              <a:gd name="connsiteY3" fmla="*/ 214384 h 1500687"/>
              <a:gd name="connsiteX0" fmla="*/ 1149844 w 5238179"/>
              <a:gd name="connsiteY0" fmla="*/ 0 h 1500687"/>
              <a:gd name="connsiteX1" fmla="*/ 0 w 5238179"/>
              <a:gd name="connsiteY1" fmla="*/ 1500687 h 1500687"/>
              <a:gd name="connsiteX2" fmla="*/ 5238179 w 5238179"/>
              <a:gd name="connsiteY2" fmla="*/ 1286303 h 1500687"/>
              <a:gd name="connsiteX3" fmla="*/ 4152215 w 5238179"/>
              <a:gd name="connsiteY3" fmla="*/ 214384 h 1500687"/>
              <a:gd name="connsiteX0" fmla="*/ 1149844 w 5238179"/>
              <a:gd name="connsiteY0" fmla="*/ 0 h 1500687"/>
              <a:gd name="connsiteX1" fmla="*/ 0 w 5238179"/>
              <a:gd name="connsiteY1" fmla="*/ 1500687 h 1500687"/>
              <a:gd name="connsiteX2" fmla="*/ 5238179 w 5238179"/>
              <a:gd name="connsiteY2" fmla="*/ 1286303 h 1500687"/>
              <a:gd name="connsiteX3" fmla="*/ 4152215 w 5238179"/>
              <a:gd name="connsiteY3" fmla="*/ 0 h 1500687"/>
              <a:gd name="connsiteX0" fmla="*/ 1149844 w 5238179"/>
              <a:gd name="connsiteY0" fmla="*/ 0 h 2358222"/>
              <a:gd name="connsiteX1" fmla="*/ 0 w 5238179"/>
              <a:gd name="connsiteY1" fmla="*/ 1500687 h 2358222"/>
              <a:gd name="connsiteX2" fmla="*/ 5238179 w 5238179"/>
              <a:gd name="connsiteY2" fmla="*/ 2358222 h 2358222"/>
              <a:gd name="connsiteX3" fmla="*/ 4152215 w 5238179"/>
              <a:gd name="connsiteY3" fmla="*/ 0 h 2358222"/>
              <a:gd name="connsiteX0" fmla="*/ 1149844 w 5110419"/>
              <a:gd name="connsiteY0" fmla="*/ 0 h 1500687"/>
              <a:gd name="connsiteX1" fmla="*/ 0 w 5110419"/>
              <a:gd name="connsiteY1" fmla="*/ 1500687 h 1500687"/>
              <a:gd name="connsiteX2" fmla="*/ 5110419 w 5110419"/>
              <a:gd name="connsiteY2" fmla="*/ 1500687 h 1500687"/>
              <a:gd name="connsiteX3" fmla="*/ 4152215 w 5110419"/>
              <a:gd name="connsiteY3" fmla="*/ 0 h 1500687"/>
              <a:gd name="connsiteX0" fmla="*/ 1149844 w 5110419"/>
              <a:gd name="connsiteY0" fmla="*/ 0 h 1500687"/>
              <a:gd name="connsiteX1" fmla="*/ 0 w 5110419"/>
              <a:gd name="connsiteY1" fmla="*/ 1500687 h 1500687"/>
              <a:gd name="connsiteX2" fmla="*/ 5110419 w 5110419"/>
              <a:gd name="connsiteY2" fmla="*/ 1420293 h 1500687"/>
              <a:gd name="connsiteX3" fmla="*/ 4152215 w 5110419"/>
              <a:gd name="connsiteY3" fmla="*/ 0 h 1500687"/>
              <a:gd name="connsiteX0" fmla="*/ 1149844 w 5094449"/>
              <a:gd name="connsiteY0" fmla="*/ 0 h 1500687"/>
              <a:gd name="connsiteX1" fmla="*/ 0 w 5094449"/>
              <a:gd name="connsiteY1" fmla="*/ 1500687 h 1500687"/>
              <a:gd name="connsiteX2" fmla="*/ 5094449 w 5094449"/>
              <a:gd name="connsiteY2" fmla="*/ 1339899 h 1500687"/>
              <a:gd name="connsiteX3" fmla="*/ 4152215 w 5094449"/>
              <a:gd name="connsiteY3" fmla="*/ 0 h 1500687"/>
              <a:gd name="connsiteX0" fmla="*/ 1149844 w 5094449"/>
              <a:gd name="connsiteY0" fmla="*/ 0 h 1500687"/>
              <a:gd name="connsiteX1" fmla="*/ 0 w 5094449"/>
              <a:gd name="connsiteY1" fmla="*/ 1500687 h 1500687"/>
              <a:gd name="connsiteX2" fmla="*/ 5094449 w 5094449"/>
              <a:gd name="connsiteY2" fmla="*/ 1339899 h 1500687"/>
              <a:gd name="connsiteX3" fmla="*/ 4503557 w 5094449"/>
              <a:gd name="connsiteY3" fmla="*/ 669950 h 1500687"/>
              <a:gd name="connsiteX0" fmla="*/ 638802 w 5094449"/>
              <a:gd name="connsiteY0" fmla="*/ 0 h 884333"/>
              <a:gd name="connsiteX1" fmla="*/ 0 w 5094449"/>
              <a:gd name="connsiteY1" fmla="*/ 884333 h 884333"/>
              <a:gd name="connsiteX2" fmla="*/ 5094449 w 5094449"/>
              <a:gd name="connsiteY2" fmla="*/ 723545 h 884333"/>
              <a:gd name="connsiteX3" fmla="*/ 4503557 w 5094449"/>
              <a:gd name="connsiteY3" fmla="*/ 53596 h 884333"/>
              <a:gd name="connsiteX0" fmla="*/ 638802 w 5094449"/>
              <a:gd name="connsiteY0" fmla="*/ 0 h 884333"/>
              <a:gd name="connsiteX1" fmla="*/ 0 w 5094449"/>
              <a:gd name="connsiteY1" fmla="*/ 884333 h 884333"/>
              <a:gd name="connsiteX2" fmla="*/ 5094449 w 5094449"/>
              <a:gd name="connsiteY2" fmla="*/ 723545 h 884333"/>
              <a:gd name="connsiteX3" fmla="*/ 4519527 w 5094449"/>
              <a:gd name="connsiteY3" fmla="*/ 0 h 884333"/>
              <a:gd name="connsiteX0" fmla="*/ 638802 w 5094449"/>
              <a:gd name="connsiteY0" fmla="*/ 0 h 884333"/>
              <a:gd name="connsiteX1" fmla="*/ 527013 w 5094449"/>
              <a:gd name="connsiteY1" fmla="*/ 107192 h 884333"/>
              <a:gd name="connsiteX2" fmla="*/ 0 w 5094449"/>
              <a:gd name="connsiteY2" fmla="*/ 884333 h 884333"/>
              <a:gd name="connsiteX3" fmla="*/ 5094449 w 5094449"/>
              <a:gd name="connsiteY3" fmla="*/ 723545 h 884333"/>
              <a:gd name="connsiteX4" fmla="*/ 4519527 w 5094449"/>
              <a:gd name="connsiteY4" fmla="*/ 0 h 884333"/>
              <a:gd name="connsiteX0" fmla="*/ 527012 w 5094449"/>
              <a:gd name="connsiteY0" fmla="*/ 53596 h 884333"/>
              <a:gd name="connsiteX1" fmla="*/ 527013 w 5094449"/>
              <a:gd name="connsiteY1" fmla="*/ 107192 h 884333"/>
              <a:gd name="connsiteX2" fmla="*/ 0 w 5094449"/>
              <a:gd name="connsiteY2" fmla="*/ 884333 h 884333"/>
              <a:gd name="connsiteX3" fmla="*/ 5094449 w 5094449"/>
              <a:gd name="connsiteY3" fmla="*/ 723545 h 884333"/>
              <a:gd name="connsiteX4" fmla="*/ 4519527 w 5094449"/>
              <a:gd name="connsiteY4" fmla="*/ 0 h 884333"/>
              <a:gd name="connsiteX0" fmla="*/ 207610 w 4775047"/>
              <a:gd name="connsiteY0" fmla="*/ 53596 h 884333"/>
              <a:gd name="connsiteX1" fmla="*/ 207611 w 4775047"/>
              <a:gd name="connsiteY1" fmla="*/ 107192 h 884333"/>
              <a:gd name="connsiteX2" fmla="*/ 0 w 4775047"/>
              <a:gd name="connsiteY2" fmla="*/ 884333 h 884333"/>
              <a:gd name="connsiteX3" fmla="*/ 4775047 w 4775047"/>
              <a:gd name="connsiteY3" fmla="*/ 723545 h 884333"/>
              <a:gd name="connsiteX4" fmla="*/ 4200125 w 4775047"/>
              <a:gd name="connsiteY4" fmla="*/ 0 h 884333"/>
              <a:gd name="connsiteX0" fmla="*/ 207610 w 4775047"/>
              <a:gd name="connsiteY0" fmla="*/ 53596 h 884333"/>
              <a:gd name="connsiteX1" fmla="*/ 574921 w 4775047"/>
              <a:gd name="connsiteY1" fmla="*/ 241182 h 884333"/>
              <a:gd name="connsiteX2" fmla="*/ 0 w 4775047"/>
              <a:gd name="connsiteY2" fmla="*/ 884333 h 884333"/>
              <a:gd name="connsiteX3" fmla="*/ 4775047 w 4775047"/>
              <a:gd name="connsiteY3" fmla="*/ 723545 h 884333"/>
              <a:gd name="connsiteX4" fmla="*/ 4200125 w 4775047"/>
              <a:gd name="connsiteY4" fmla="*/ 0 h 884333"/>
              <a:gd name="connsiteX0" fmla="*/ 207610 w 4775047"/>
              <a:gd name="connsiteY0" fmla="*/ 58061 h 888798"/>
              <a:gd name="connsiteX1" fmla="*/ 255520 w 4775047"/>
              <a:gd name="connsiteY1" fmla="*/ 31263 h 888798"/>
              <a:gd name="connsiteX2" fmla="*/ 574921 w 4775047"/>
              <a:gd name="connsiteY2" fmla="*/ 245647 h 888798"/>
              <a:gd name="connsiteX3" fmla="*/ 0 w 4775047"/>
              <a:gd name="connsiteY3" fmla="*/ 888798 h 888798"/>
              <a:gd name="connsiteX4" fmla="*/ 4775047 w 4775047"/>
              <a:gd name="connsiteY4" fmla="*/ 728010 h 888798"/>
              <a:gd name="connsiteX5" fmla="*/ 4200125 w 4775047"/>
              <a:gd name="connsiteY5" fmla="*/ 4465 h 888798"/>
              <a:gd name="connsiteX0" fmla="*/ 207610 w 4775047"/>
              <a:gd name="connsiteY0" fmla="*/ 53596 h 884333"/>
              <a:gd name="connsiteX1" fmla="*/ 574921 w 4775047"/>
              <a:gd name="connsiteY1" fmla="*/ 241182 h 884333"/>
              <a:gd name="connsiteX2" fmla="*/ 0 w 4775047"/>
              <a:gd name="connsiteY2" fmla="*/ 884333 h 884333"/>
              <a:gd name="connsiteX3" fmla="*/ 4775047 w 4775047"/>
              <a:gd name="connsiteY3" fmla="*/ 723545 h 884333"/>
              <a:gd name="connsiteX4" fmla="*/ 4200125 w 4775047"/>
              <a:gd name="connsiteY4" fmla="*/ 0 h 884333"/>
              <a:gd name="connsiteX0" fmla="*/ 574921 w 4775047"/>
              <a:gd name="connsiteY0" fmla="*/ 241182 h 884333"/>
              <a:gd name="connsiteX1" fmla="*/ 0 w 4775047"/>
              <a:gd name="connsiteY1" fmla="*/ 884333 h 884333"/>
              <a:gd name="connsiteX2" fmla="*/ 4775047 w 4775047"/>
              <a:gd name="connsiteY2" fmla="*/ 723545 h 884333"/>
              <a:gd name="connsiteX3" fmla="*/ 4200125 w 4775047"/>
              <a:gd name="connsiteY3" fmla="*/ 0 h 884333"/>
              <a:gd name="connsiteX0" fmla="*/ 638801 w 4775047"/>
              <a:gd name="connsiteY0" fmla="*/ 26798 h 884333"/>
              <a:gd name="connsiteX1" fmla="*/ 0 w 4775047"/>
              <a:gd name="connsiteY1" fmla="*/ 884333 h 884333"/>
              <a:gd name="connsiteX2" fmla="*/ 4775047 w 4775047"/>
              <a:gd name="connsiteY2" fmla="*/ 723545 h 884333"/>
              <a:gd name="connsiteX3" fmla="*/ 4200125 w 4775047"/>
              <a:gd name="connsiteY3" fmla="*/ 0 h 884333"/>
              <a:gd name="connsiteX0" fmla="*/ 626025 w 4775047"/>
              <a:gd name="connsiteY0" fmla="*/ 91113 h 884333"/>
              <a:gd name="connsiteX1" fmla="*/ 0 w 4775047"/>
              <a:gd name="connsiteY1" fmla="*/ 884333 h 884333"/>
              <a:gd name="connsiteX2" fmla="*/ 4775047 w 4775047"/>
              <a:gd name="connsiteY2" fmla="*/ 723545 h 884333"/>
              <a:gd name="connsiteX3" fmla="*/ 4200125 w 4775047"/>
              <a:gd name="connsiteY3" fmla="*/ 0 h 884333"/>
              <a:gd name="connsiteX0" fmla="*/ 626025 w 4775047"/>
              <a:gd name="connsiteY0" fmla="*/ 91113 h 884333"/>
              <a:gd name="connsiteX1" fmla="*/ 652490 w 4775047"/>
              <a:gd name="connsiteY1" fmla="*/ 179928 h 884333"/>
              <a:gd name="connsiteX2" fmla="*/ 0 w 4775047"/>
              <a:gd name="connsiteY2" fmla="*/ 884333 h 884333"/>
              <a:gd name="connsiteX3" fmla="*/ 4775047 w 4775047"/>
              <a:gd name="connsiteY3" fmla="*/ 723545 h 884333"/>
              <a:gd name="connsiteX4" fmla="*/ 4200125 w 4775047"/>
              <a:gd name="connsiteY4" fmla="*/ 0 h 884333"/>
              <a:gd name="connsiteX0" fmla="*/ 702682 w 4775047"/>
              <a:gd name="connsiteY0" fmla="*/ 0 h 1286303"/>
              <a:gd name="connsiteX1" fmla="*/ 652490 w 4775047"/>
              <a:gd name="connsiteY1" fmla="*/ 581898 h 1286303"/>
              <a:gd name="connsiteX2" fmla="*/ 0 w 4775047"/>
              <a:gd name="connsiteY2" fmla="*/ 1286303 h 1286303"/>
              <a:gd name="connsiteX3" fmla="*/ 4775047 w 4775047"/>
              <a:gd name="connsiteY3" fmla="*/ 1125515 h 1286303"/>
              <a:gd name="connsiteX4" fmla="*/ 4200125 w 4775047"/>
              <a:gd name="connsiteY4" fmla="*/ 401970 h 1286303"/>
              <a:gd name="connsiteX0" fmla="*/ 652490 w 4775047"/>
              <a:gd name="connsiteY0" fmla="*/ 179928 h 884333"/>
              <a:gd name="connsiteX1" fmla="*/ 0 w 4775047"/>
              <a:gd name="connsiteY1" fmla="*/ 884333 h 884333"/>
              <a:gd name="connsiteX2" fmla="*/ 4775047 w 4775047"/>
              <a:gd name="connsiteY2" fmla="*/ 723545 h 884333"/>
              <a:gd name="connsiteX3" fmla="*/ 4200125 w 4775047"/>
              <a:gd name="connsiteY3" fmla="*/ 0 h 884333"/>
              <a:gd name="connsiteX0" fmla="*/ 652490 w 4775047"/>
              <a:gd name="connsiteY0" fmla="*/ 179928 h 884333"/>
              <a:gd name="connsiteX1" fmla="*/ 0 w 4775047"/>
              <a:gd name="connsiteY1" fmla="*/ 884333 h 884333"/>
              <a:gd name="connsiteX2" fmla="*/ 4775047 w 4775047"/>
              <a:gd name="connsiteY2" fmla="*/ 723545 h 884333"/>
              <a:gd name="connsiteX3" fmla="*/ 4232065 w 4775047"/>
              <a:gd name="connsiteY3" fmla="*/ 0 h 884333"/>
              <a:gd name="connsiteX0" fmla="*/ 711808 w 4775047"/>
              <a:gd name="connsiteY0" fmla="*/ 72736 h 884333"/>
              <a:gd name="connsiteX1" fmla="*/ 0 w 4775047"/>
              <a:gd name="connsiteY1" fmla="*/ 884333 h 884333"/>
              <a:gd name="connsiteX2" fmla="*/ 4775047 w 4775047"/>
              <a:gd name="connsiteY2" fmla="*/ 723545 h 884333"/>
              <a:gd name="connsiteX3" fmla="*/ 4232065 w 4775047"/>
              <a:gd name="connsiteY3" fmla="*/ 0 h 884333"/>
              <a:gd name="connsiteX0" fmla="*/ 684431 w 4747670"/>
              <a:gd name="connsiteY0" fmla="*/ 72736 h 838392"/>
              <a:gd name="connsiteX1" fmla="*/ 0 w 4747670"/>
              <a:gd name="connsiteY1" fmla="*/ 838392 h 838392"/>
              <a:gd name="connsiteX2" fmla="*/ 4747670 w 4747670"/>
              <a:gd name="connsiteY2" fmla="*/ 723545 h 838392"/>
              <a:gd name="connsiteX3" fmla="*/ 4204688 w 4747670"/>
              <a:gd name="connsiteY3" fmla="*/ 0 h 838392"/>
              <a:gd name="connsiteX0" fmla="*/ 684431 w 4747670"/>
              <a:gd name="connsiteY0" fmla="*/ 88050 h 853706"/>
              <a:gd name="connsiteX1" fmla="*/ 0 w 4747670"/>
              <a:gd name="connsiteY1" fmla="*/ 853706 h 853706"/>
              <a:gd name="connsiteX2" fmla="*/ 4747670 w 4747670"/>
              <a:gd name="connsiteY2" fmla="*/ 738859 h 853706"/>
              <a:gd name="connsiteX3" fmla="*/ 4236628 w 4747670"/>
              <a:gd name="connsiteY3" fmla="*/ 0 h 853706"/>
              <a:gd name="connsiteX0" fmla="*/ 684431 w 4747670"/>
              <a:gd name="connsiteY0" fmla="*/ 42109 h 807765"/>
              <a:gd name="connsiteX1" fmla="*/ 0 w 4747670"/>
              <a:gd name="connsiteY1" fmla="*/ 807765 h 807765"/>
              <a:gd name="connsiteX2" fmla="*/ 4747670 w 4747670"/>
              <a:gd name="connsiteY2" fmla="*/ 692918 h 807765"/>
              <a:gd name="connsiteX3" fmla="*/ 4222939 w 4747670"/>
              <a:gd name="connsiteY3" fmla="*/ 0 h 807765"/>
              <a:gd name="connsiteX0" fmla="*/ 684431 w 4747670"/>
              <a:gd name="connsiteY0" fmla="*/ 0 h 765656"/>
              <a:gd name="connsiteX1" fmla="*/ 0 w 4747670"/>
              <a:gd name="connsiteY1" fmla="*/ 765656 h 765656"/>
              <a:gd name="connsiteX2" fmla="*/ 4747670 w 4747670"/>
              <a:gd name="connsiteY2" fmla="*/ 650809 h 765656"/>
              <a:gd name="connsiteX3" fmla="*/ 4254879 w 4747670"/>
              <a:gd name="connsiteY3" fmla="*/ 3832 h 765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47670" h="765656">
                <a:moveTo>
                  <a:pt x="684431" y="0"/>
                </a:moveTo>
                <a:lnTo>
                  <a:pt x="0" y="765656"/>
                </a:lnTo>
                <a:lnTo>
                  <a:pt x="4747670" y="650809"/>
                </a:lnTo>
                <a:lnTo>
                  <a:pt x="4254879" y="3832"/>
                </a:lnTo>
              </a:path>
            </a:pathLst>
          </a:custGeom>
          <a:solidFill>
            <a:srgbClr val="FF0000">
              <a:alpha val="25000"/>
            </a:srgbClr>
          </a:solidFill>
          <a:ln w="444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81000" y="5937647"/>
            <a:ext cx="3657600" cy="615553"/>
            <a:chOff x="381000" y="5937647"/>
            <a:chExt cx="3124200" cy="615553"/>
          </a:xfrm>
        </p:grpSpPr>
        <p:sp>
          <p:nvSpPr>
            <p:cNvPr id="13" name="TextBox 12"/>
            <p:cNvSpPr txBox="1"/>
            <p:nvPr/>
          </p:nvSpPr>
          <p:spPr>
            <a:xfrm>
              <a:off x="381000" y="5937647"/>
              <a:ext cx="3124200" cy="615553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Approx Abandonment Area</a:t>
              </a:r>
            </a:p>
            <a:p>
              <a:pPr algn="r"/>
              <a:r>
                <a:rPr lang="en-US" sz="1000" dirty="0" smtClean="0"/>
                <a:t>(abandonment area beyond buildings not shown)</a:t>
              </a:r>
              <a:r>
                <a:rPr lang="en-US" sz="1200" dirty="0" smtClean="0"/>
                <a:t> </a:t>
              </a:r>
              <a:endParaRPr lang="en-US" sz="1200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57200" y="6103918"/>
              <a:ext cx="457200" cy="274320"/>
            </a:xfrm>
            <a:prstGeom prst="rect">
              <a:avLst/>
            </a:prstGeom>
            <a:solidFill>
              <a:srgbClr val="FF0000">
                <a:alpha val="25000"/>
              </a:srgbClr>
            </a:solidFill>
            <a:ln w="2540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hoto03_WashingtonAndFifthLookingSouth.jpg"/>
          <p:cNvPicPr>
            <a:picLocks noChangeAspect="1"/>
          </p:cNvPicPr>
          <p:nvPr/>
        </p:nvPicPr>
        <p:blipFill>
          <a:blip r:embed="rId3" cstate="print">
            <a:lum bright="15000" contrast="-15000"/>
          </a:blip>
          <a:srcRect/>
          <a:stretch>
            <a:fillRect/>
          </a:stretch>
        </p:blipFill>
        <p:spPr>
          <a:xfrm rot="-120000">
            <a:off x="-154819" y="-230408"/>
            <a:ext cx="9532494" cy="7318721"/>
          </a:xfrm>
          <a:prstGeom prst="rect">
            <a:avLst/>
          </a:prstGeom>
        </p:spPr>
      </p:pic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38554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smtClean="0"/>
              <a:t>Intersection of Washington Avenue and Fifth Street looking southerly along </a:t>
            </a:r>
            <a:r>
              <a:rPr lang="en-US" smtClean="0"/>
              <a:t>Washington Avenue</a:t>
            </a:r>
            <a:endParaRPr lang="en-US" dirty="0"/>
          </a:p>
        </p:txBody>
      </p:sp>
      <p:sp>
        <p:nvSpPr>
          <p:cNvPr id="11" name="Freeform 10"/>
          <p:cNvSpPr/>
          <p:nvPr/>
        </p:nvSpPr>
        <p:spPr bwMode="auto">
          <a:xfrm>
            <a:off x="2057400" y="3609975"/>
            <a:ext cx="6096000" cy="276225"/>
          </a:xfrm>
          <a:custGeom>
            <a:avLst/>
            <a:gdLst>
              <a:gd name="connsiteX0" fmla="*/ 1009650 w 4000500"/>
              <a:gd name="connsiteY0" fmla="*/ 723900 h 1657350"/>
              <a:gd name="connsiteX1" fmla="*/ 0 w 4000500"/>
              <a:gd name="connsiteY1" fmla="*/ 1657350 h 1657350"/>
              <a:gd name="connsiteX2" fmla="*/ 4000500 w 4000500"/>
              <a:gd name="connsiteY2" fmla="*/ 1628775 h 1657350"/>
              <a:gd name="connsiteX3" fmla="*/ 2771775 w 4000500"/>
              <a:gd name="connsiteY3" fmla="*/ 704850 h 1657350"/>
              <a:gd name="connsiteX4" fmla="*/ 2771775 w 4000500"/>
              <a:gd name="connsiteY4" fmla="*/ 704850 h 1657350"/>
              <a:gd name="connsiteX5" fmla="*/ 3133725 w 4000500"/>
              <a:gd name="connsiteY5" fmla="*/ 0 h 1657350"/>
              <a:gd name="connsiteX6" fmla="*/ 2838450 w 4000500"/>
              <a:gd name="connsiteY6" fmla="*/ 28575 h 1657350"/>
              <a:gd name="connsiteX0" fmla="*/ 1009650 w 4000500"/>
              <a:gd name="connsiteY0" fmla="*/ 723900 h 1657350"/>
              <a:gd name="connsiteX1" fmla="*/ 0 w 4000500"/>
              <a:gd name="connsiteY1" fmla="*/ 1657350 h 1657350"/>
              <a:gd name="connsiteX2" fmla="*/ 4000500 w 4000500"/>
              <a:gd name="connsiteY2" fmla="*/ 1628775 h 1657350"/>
              <a:gd name="connsiteX3" fmla="*/ 2771775 w 4000500"/>
              <a:gd name="connsiteY3" fmla="*/ 704850 h 1657350"/>
              <a:gd name="connsiteX4" fmla="*/ 2771775 w 4000500"/>
              <a:gd name="connsiteY4" fmla="*/ 704850 h 1657350"/>
              <a:gd name="connsiteX5" fmla="*/ 3133725 w 4000500"/>
              <a:gd name="connsiteY5" fmla="*/ 0 h 1657350"/>
              <a:gd name="connsiteX0" fmla="*/ 1009650 w 4000500"/>
              <a:gd name="connsiteY0" fmla="*/ 19050 h 952500"/>
              <a:gd name="connsiteX1" fmla="*/ 0 w 4000500"/>
              <a:gd name="connsiteY1" fmla="*/ 952500 h 952500"/>
              <a:gd name="connsiteX2" fmla="*/ 4000500 w 4000500"/>
              <a:gd name="connsiteY2" fmla="*/ 923925 h 952500"/>
              <a:gd name="connsiteX3" fmla="*/ 2771775 w 4000500"/>
              <a:gd name="connsiteY3" fmla="*/ 0 h 952500"/>
              <a:gd name="connsiteX4" fmla="*/ 2771775 w 4000500"/>
              <a:gd name="connsiteY4" fmla="*/ 0 h 952500"/>
              <a:gd name="connsiteX0" fmla="*/ 1009650 w 4000500"/>
              <a:gd name="connsiteY0" fmla="*/ 421020 h 1354470"/>
              <a:gd name="connsiteX1" fmla="*/ 0 w 4000500"/>
              <a:gd name="connsiteY1" fmla="*/ 1354470 h 1354470"/>
              <a:gd name="connsiteX2" fmla="*/ 4000500 w 4000500"/>
              <a:gd name="connsiteY2" fmla="*/ 1325895 h 1354470"/>
              <a:gd name="connsiteX3" fmla="*/ 2771775 w 4000500"/>
              <a:gd name="connsiteY3" fmla="*/ 401970 h 1354470"/>
              <a:gd name="connsiteX4" fmla="*/ 2810731 w 4000500"/>
              <a:gd name="connsiteY4" fmla="*/ 0 h 1354470"/>
              <a:gd name="connsiteX0" fmla="*/ 1009650 w 4000500"/>
              <a:gd name="connsiteY0" fmla="*/ 19050 h 952500"/>
              <a:gd name="connsiteX1" fmla="*/ 0 w 4000500"/>
              <a:gd name="connsiteY1" fmla="*/ 952500 h 952500"/>
              <a:gd name="connsiteX2" fmla="*/ 4000500 w 4000500"/>
              <a:gd name="connsiteY2" fmla="*/ 923925 h 952500"/>
              <a:gd name="connsiteX3" fmla="*/ 2771775 w 4000500"/>
              <a:gd name="connsiteY3" fmla="*/ 0 h 952500"/>
              <a:gd name="connsiteX0" fmla="*/ 1009650 w 4000500"/>
              <a:gd name="connsiteY0" fmla="*/ 421020 h 1354470"/>
              <a:gd name="connsiteX1" fmla="*/ 0 w 4000500"/>
              <a:gd name="connsiteY1" fmla="*/ 1354470 h 1354470"/>
              <a:gd name="connsiteX2" fmla="*/ 4000500 w 4000500"/>
              <a:gd name="connsiteY2" fmla="*/ 1325895 h 1354470"/>
              <a:gd name="connsiteX3" fmla="*/ 2874611 w 4000500"/>
              <a:gd name="connsiteY3" fmla="*/ 0 h 1354470"/>
              <a:gd name="connsiteX0" fmla="*/ 1009650 w 4343856"/>
              <a:gd name="connsiteY0" fmla="*/ 421020 h 1354470"/>
              <a:gd name="connsiteX1" fmla="*/ 0 w 4343856"/>
              <a:gd name="connsiteY1" fmla="*/ 1354470 h 1354470"/>
              <a:gd name="connsiteX2" fmla="*/ 4343856 w 4343856"/>
              <a:gd name="connsiteY2" fmla="*/ 1286306 h 1354470"/>
              <a:gd name="connsiteX3" fmla="*/ 2874611 w 4343856"/>
              <a:gd name="connsiteY3" fmla="*/ 0 h 1354470"/>
              <a:gd name="connsiteX0" fmla="*/ 1329052 w 4663258"/>
              <a:gd name="connsiteY0" fmla="*/ 421020 h 1286306"/>
              <a:gd name="connsiteX1" fmla="*/ 0 w 4663258"/>
              <a:gd name="connsiteY1" fmla="*/ 1286306 h 1286306"/>
              <a:gd name="connsiteX2" fmla="*/ 4663258 w 4663258"/>
              <a:gd name="connsiteY2" fmla="*/ 1286306 h 1286306"/>
              <a:gd name="connsiteX3" fmla="*/ 3194013 w 4663258"/>
              <a:gd name="connsiteY3" fmla="*/ 0 h 1286306"/>
              <a:gd name="connsiteX0" fmla="*/ 1329052 w 4663258"/>
              <a:gd name="connsiteY0" fmla="*/ 421020 h 1286306"/>
              <a:gd name="connsiteX1" fmla="*/ 1724767 w 4663258"/>
              <a:gd name="connsiteY1" fmla="*/ 3 h 1286306"/>
              <a:gd name="connsiteX2" fmla="*/ 0 w 4663258"/>
              <a:gd name="connsiteY2" fmla="*/ 1286306 h 1286306"/>
              <a:gd name="connsiteX3" fmla="*/ 4663258 w 4663258"/>
              <a:gd name="connsiteY3" fmla="*/ 1286306 h 1286306"/>
              <a:gd name="connsiteX4" fmla="*/ 3194013 w 4663258"/>
              <a:gd name="connsiteY4" fmla="*/ 0 h 1286306"/>
              <a:gd name="connsiteX0" fmla="*/ 1724767 w 4663258"/>
              <a:gd name="connsiteY0" fmla="*/ 3 h 1286306"/>
              <a:gd name="connsiteX1" fmla="*/ 0 w 4663258"/>
              <a:gd name="connsiteY1" fmla="*/ 1286306 h 1286306"/>
              <a:gd name="connsiteX2" fmla="*/ 4663258 w 4663258"/>
              <a:gd name="connsiteY2" fmla="*/ 1286306 h 1286306"/>
              <a:gd name="connsiteX3" fmla="*/ 3194013 w 4663258"/>
              <a:gd name="connsiteY3" fmla="*/ 0 h 1286306"/>
              <a:gd name="connsiteX0" fmla="*/ 2044168 w 4663258"/>
              <a:gd name="connsiteY0" fmla="*/ 0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3194013 w 4663258"/>
              <a:gd name="connsiteY3" fmla="*/ 214381 h 1500687"/>
              <a:gd name="connsiteX0" fmla="*/ 2044168 w 4663258"/>
              <a:gd name="connsiteY0" fmla="*/ 0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2938492 w 4663258"/>
              <a:gd name="connsiteY3" fmla="*/ 0 h 1500687"/>
              <a:gd name="connsiteX0" fmla="*/ 2044168 w 4663258"/>
              <a:gd name="connsiteY0" fmla="*/ 0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2874611 w 4663258"/>
              <a:gd name="connsiteY3" fmla="*/ 0 h 1500687"/>
              <a:gd name="connsiteX0" fmla="*/ 2044168 w 4663258"/>
              <a:gd name="connsiteY0" fmla="*/ 0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2874611 w 4663258"/>
              <a:gd name="connsiteY3" fmla="*/ 0 h 1500687"/>
              <a:gd name="connsiteX0" fmla="*/ 2044168 w 4663258"/>
              <a:gd name="connsiteY0" fmla="*/ 0 h 1500687"/>
              <a:gd name="connsiteX1" fmla="*/ 1149844 w 4663258"/>
              <a:gd name="connsiteY1" fmla="*/ 214384 h 1500687"/>
              <a:gd name="connsiteX2" fmla="*/ 0 w 4663258"/>
              <a:gd name="connsiteY2" fmla="*/ 1500687 h 1500687"/>
              <a:gd name="connsiteX3" fmla="*/ 4663258 w 4663258"/>
              <a:gd name="connsiteY3" fmla="*/ 1500687 h 1500687"/>
              <a:gd name="connsiteX4" fmla="*/ 2874611 w 4663258"/>
              <a:gd name="connsiteY4" fmla="*/ 0 h 1500687"/>
              <a:gd name="connsiteX0" fmla="*/ 1149844 w 4663258"/>
              <a:gd name="connsiteY0" fmla="*/ 214384 h 1500687"/>
              <a:gd name="connsiteX1" fmla="*/ 0 w 4663258"/>
              <a:gd name="connsiteY1" fmla="*/ 1500687 h 1500687"/>
              <a:gd name="connsiteX2" fmla="*/ 4663258 w 4663258"/>
              <a:gd name="connsiteY2" fmla="*/ 1500687 h 1500687"/>
              <a:gd name="connsiteX3" fmla="*/ 2874611 w 4663258"/>
              <a:gd name="connsiteY3" fmla="*/ 0 h 1500687"/>
              <a:gd name="connsiteX0" fmla="*/ 1149844 w 5238179"/>
              <a:gd name="connsiteY0" fmla="*/ 214384 h 1500687"/>
              <a:gd name="connsiteX1" fmla="*/ 0 w 5238179"/>
              <a:gd name="connsiteY1" fmla="*/ 1500687 h 1500687"/>
              <a:gd name="connsiteX2" fmla="*/ 5238179 w 5238179"/>
              <a:gd name="connsiteY2" fmla="*/ 1500687 h 1500687"/>
              <a:gd name="connsiteX3" fmla="*/ 2874611 w 5238179"/>
              <a:gd name="connsiteY3" fmla="*/ 0 h 1500687"/>
              <a:gd name="connsiteX0" fmla="*/ 1149844 w 5238179"/>
              <a:gd name="connsiteY0" fmla="*/ 0 h 1286303"/>
              <a:gd name="connsiteX1" fmla="*/ 0 w 5238179"/>
              <a:gd name="connsiteY1" fmla="*/ 1286303 h 1286303"/>
              <a:gd name="connsiteX2" fmla="*/ 5238179 w 5238179"/>
              <a:gd name="connsiteY2" fmla="*/ 1286303 h 1286303"/>
              <a:gd name="connsiteX3" fmla="*/ 3896693 w 5238179"/>
              <a:gd name="connsiteY3" fmla="*/ 0 h 1286303"/>
              <a:gd name="connsiteX0" fmla="*/ 1149844 w 5238179"/>
              <a:gd name="connsiteY0" fmla="*/ 0 h 1286303"/>
              <a:gd name="connsiteX1" fmla="*/ 0 w 5238179"/>
              <a:gd name="connsiteY1" fmla="*/ 1286303 h 1286303"/>
              <a:gd name="connsiteX2" fmla="*/ 5238179 w 5238179"/>
              <a:gd name="connsiteY2" fmla="*/ 1286303 h 1286303"/>
              <a:gd name="connsiteX3" fmla="*/ 4152215 w 5238179"/>
              <a:gd name="connsiteY3" fmla="*/ 214384 h 1286303"/>
              <a:gd name="connsiteX0" fmla="*/ 1149844 w 5238179"/>
              <a:gd name="connsiteY0" fmla="*/ 0 h 1500687"/>
              <a:gd name="connsiteX1" fmla="*/ 0 w 5238179"/>
              <a:gd name="connsiteY1" fmla="*/ 1500687 h 1500687"/>
              <a:gd name="connsiteX2" fmla="*/ 5238179 w 5238179"/>
              <a:gd name="connsiteY2" fmla="*/ 1286303 h 1500687"/>
              <a:gd name="connsiteX3" fmla="*/ 4152215 w 5238179"/>
              <a:gd name="connsiteY3" fmla="*/ 214384 h 1500687"/>
              <a:gd name="connsiteX0" fmla="*/ 1149844 w 5238179"/>
              <a:gd name="connsiteY0" fmla="*/ 0 h 1500687"/>
              <a:gd name="connsiteX1" fmla="*/ 0 w 5238179"/>
              <a:gd name="connsiteY1" fmla="*/ 1500687 h 1500687"/>
              <a:gd name="connsiteX2" fmla="*/ 5238179 w 5238179"/>
              <a:gd name="connsiteY2" fmla="*/ 1286303 h 1500687"/>
              <a:gd name="connsiteX3" fmla="*/ 4152215 w 5238179"/>
              <a:gd name="connsiteY3" fmla="*/ 214384 h 1500687"/>
              <a:gd name="connsiteX0" fmla="*/ 1149844 w 5238179"/>
              <a:gd name="connsiteY0" fmla="*/ 0 h 1500687"/>
              <a:gd name="connsiteX1" fmla="*/ 0 w 5238179"/>
              <a:gd name="connsiteY1" fmla="*/ 1500687 h 1500687"/>
              <a:gd name="connsiteX2" fmla="*/ 5238179 w 5238179"/>
              <a:gd name="connsiteY2" fmla="*/ 1286303 h 1500687"/>
              <a:gd name="connsiteX3" fmla="*/ 4152215 w 5238179"/>
              <a:gd name="connsiteY3" fmla="*/ 0 h 1500687"/>
              <a:gd name="connsiteX0" fmla="*/ 1149844 w 5238179"/>
              <a:gd name="connsiteY0" fmla="*/ 0 h 2358222"/>
              <a:gd name="connsiteX1" fmla="*/ 0 w 5238179"/>
              <a:gd name="connsiteY1" fmla="*/ 1500687 h 2358222"/>
              <a:gd name="connsiteX2" fmla="*/ 5238179 w 5238179"/>
              <a:gd name="connsiteY2" fmla="*/ 2358222 h 2358222"/>
              <a:gd name="connsiteX3" fmla="*/ 4152215 w 5238179"/>
              <a:gd name="connsiteY3" fmla="*/ 0 h 2358222"/>
              <a:gd name="connsiteX0" fmla="*/ 1149844 w 5110419"/>
              <a:gd name="connsiteY0" fmla="*/ 0 h 1500687"/>
              <a:gd name="connsiteX1" fmla="*/ 0 w 5110419"/>
              <a:gd name="connsiteY1" fmla="*/ 1500687 h 1500687"/>
              <a:gd name="connsiteX2" fmla="*/ 5110419 w 5110419"/>
              <a:gd name="connsiteY2" fmla="*/ 1500687 h 1500687"/>
              <a:gd name="connsiteX3" fmla="*/ 4152215 w 5110419"/>
              <a:gd name="connsiteY3" fmla="*/ 0 h 1500687"/>
              <a:gd name="connsiteX0" fmla="*/ 1149844 w 5110419"/>
              <a:gd name="connsiteY0" fmla="*/ 0 h 1715071"/>
              <a:gd name="connsiteX1" fmla="*/ 0 w 5110419"/>
              <a:gd name="connsiteY1" fmla="*/ 1715071 h 1715071"/>
              <a:gd name="connsiteX2" fmla="*/ 5110419 w 5110419"/>
              <a:gd name="connsiteY2" fmla="*/ 1500687 h 1715071"/>
              <a:gd name="connsiteX3" fmla="*/ 4152215 w 5110419"/>
              <a:gd name="connsiteY3" fmla="*/ 0 h 1715071"/>
              <a:gd name="connsiteX0" fmla="*/ 1149844 w 5110418"/>
              <a:gd name="connsiteY0" fmla="*/ 0 h 1715071"/>
              <a:gd name="connsiteX1" fmla="*/ 0 w 5110418"/>
              <a:gd name="connsiteY1" fmla="*/ 1715071 h 1715071"/>
              <a:gd name="connsiteX2" fmla="*/ 5110418 w 5110418"/>
              <a:gd name="connsiteY2" fmla="*/ 1715071 h 1715071"/>
              <a:gd name="connsiteX3" fmla="*/ 4152215 w 5110418"/>
              <a:gd name="connsiteY3" fmla="*/ 0 h 1715071"/>
              <a:gd name="connsiteX0" fmla="*/ 1149844 w 5110418"/>
              <a:gd name="connsiteY0" fmla="*/ 0 h 1715071"/>
              <a:gd name="connsiteX1" fmla="*/ 0 w 5110418"/>
              <a:gd name="connsiteY1" fmla="*/ 1715071 h 1715071"/>
              <a:gd name="connsiteX2" fmla="*/ 5110418 w 5110418"/>
              <a:gd name="connsiteY2" fmla="*/ 1715071 h 1715071"/>
              <a:gd name="connsiteX3" fmla="*/ 4088334 w 5110418"/>
              <a:gd name="connsiteY3" fmla="*/ 214384 h 1715071"/>
              <a:gd name="connsiteX0" fmla="*/ 1149844 w 5110418"/>
              <a:gd name="connsiteY0" fmla="*/ 0 h 1715071"/>
              <a:gd name="connsiteX1" fmla="*/ 1085964 w 5110418"/>
              <a:gd name="connsiteY1" fmla="*/ 214384 h 1715071"/>
              <a:gd name="connsiteX2" fmla="*/ 0 w 5110418"/>
              <a:gd name="connsiteY2" fmla="*/ 1715071 h 1715071"/>
              <a:gd name="connsiteX3" fmla="*/ 5110418 w 5110418"/>
              <a:gd name="connsiteY3" fmla="*/ 1715071 h 1715071"/>
              <a:gd name="connsiteX4" fmla="*/ 4088334 w 5110418"/>
              <a:gd name="connsiteY4" fmla="*/ 214384 h 1715071"/>
              <a:gd name="connsiteX0" fmla="*/ 1085964 w 5110418"/>
              <a:gd name="connsiteY0" fmla="*/ 0 h 1500687"/>
              <a:gd name="connsiteX1" fmla="*/ 0 w 5110418"/>
              <a:gd name="connsiteY1" fmla="*/ 1500687 h 1500687"/>
              <a:gd name="connsiteX2" fmla="*/ 5110418 w 5110418"/>
              <a:gd name="connsiteY2" fmla="*/ 1500687 h 1500687"/>
              <a:gd name="connsiteX3" fmla="*/ 4088334 w 5110418"/>
              <a:gd name="connsiteY3" fmla="*/ 0 h 1500687"/>
              <a:gd name="connsiteX0" fmla="*/ 1085964 w 5110418"/>
              <a:gd name="connsiteY0" fmla="*/ 0 h 1500687"/>
              <a:gd name="connsiteX1" fmla="*/ 0 w 5110418"/>
              <a:gd name="connsiteY1" fmla="*/ 1500687 h 1500687"/>
              <a:gd name="connsiteX2" fmla="*/ 5110418 w 5110418"/>
              <a:gd name="connsiteY2" fmla="*/ 1500687 h 1500687"/>
              <a:gd name="connsiteX3" fmla="*/ 4535496 w 5110418"/>
              <a:gd name="connsiteY3" fmla="*/ 428768 h 1500687"/>
              <a:gd name="connsiteX0" fmla="*/ 702682 w 5110418"/>
              <a:gd name="connsiteY0" fmla="*/ 0 h 1071919"/>
              <a:gd name="connsiteX1" fmla="*/ 0 w 5110418"/>
              <a:gd name="connsiteY1" fmla="*/ 1071919 h 1071919"/>
              <a:gd name="connsiteX2" fmla="*/ 5110418 w 5110418"/>
              <a:gd name="connsiteY2" fmla="*/ 1071919 h 1071919"/>
              <a:gd name="connsiteX3" fmla="*/ 4535496 w 5110418"/>
              <a:gd name="connsiteY3" fmla="*/ 0 h 1071919"/>
              <a:gd name="connsiteX0" fmla="*/ 702682 w 5110418"/>
              <a:gd name="connsiteY0" fmla="*/ 0 h 1071919"/>
              <a:gd name="connsiteX1" fmla="*/ 0 w 5110418"/>
              <a:gd name="connsiteY1" fmla="*/ 1071919 h 1071919"/>
              <a:gd name="connsiteX2" fmla="*/ 5110418 w 5110418"/>
              <a:gd name="connsiteY2" fmla="*/ 1071919 h 1071919"/>
              <a:gd name="connsiteX3" fmla="*/ 4535496 w 5110418"/>
              <a:gd name="connsiteY3" fmla="*/ 0 h 1071919"/>
              <a:gd name="connsiteX0" fmla="*/ 702682 w 5110418"/>
              <a:gd name="connsiteY0" fmla="*/ 0 h 1071919"/>
              <a:gd name="connsiteX1" fmla="*/ 590892 w 5110418"/>
              <a:gd name="connsiteY1" fmla="*/ 133990 h 1071919"/>
              <a:gd name="connsiteX2" fmla="*/ 0 w 5110418"/>
              <a:gd name="connsiteY2" fmla="*/ 1071919 h 1071919"/>
              <a:gd name="connsiteX3" fmla="*/ 5110418 w 5110418"/>
              <a:gd name="connsiteY3" fmla="*/ 1071919 h 1071919"/>
              <a:gd name="connsiteX4" fmla="*/ 4535496 w 5110418"/>
              <a:gd name="connsiteY4" fmla="*/ 0 h 1071919"/>
              <a:gd name="connsiteX0" fmla="*/ 590892 w 5110418"/>
              <a:gd name="connsiteY0" fmla="*/ 133990 h 1071919"/>
              <a:gd name="connsiteX1" fmla="*/ 0 w 5110418"/>
              <a:gd name="connsiteY1" fmla="*/ 1071919 h 1071919"/>
              <a:gd name="connsiteX2" fmla="*/ 5110418 w 5110418"/>
              <a:gd name="connsiteY2" fmla="*/ 1071919 h 1071919"/>
              <a:gd name="connsiteX3" fmla="*/ 4535496 w 5110418"/>
              <a:gd name="connsiteY3" fmla="*/ 0 h 1071919"/>
              <a:gd name="connsiteX0" fmla="*/ 590892 w 5110418"/>
              <a:gd name="connsiteY0" fmla="*/ 26798 h 964727"/>
              <a:gd name="connsiteX1" fmla="*/ 0 w 5110418"/>
              <a:gd name="connsiteY1" fmla="*/ 964727 h 964727"/>
              <a:gd name="connsiteX2" fmla="*/ 5110418 w 5110418"/>
              <a:gd name="connsiteY2" fmla="*/ 964727 h 964727"/>
              <a:gd name="connsiteX3" fmla="*/ 4559451 w 5110418"/>
              <a:gd name="connsiteY3" fmla="*/ 0 h 964727"/>
              <a:gd name="connsiteX0" fmla="*/ 590892 w 5110418"/>
              <a:gd name="connsiteY0" fmla="*/ 26798 h 964727"/>
              <a:gd name="connsiteX1" fmla="*/ 590892 w 5110418"/>
              <a:gd name="connsiteY1" fmla="*/ 187586 h 964727"/>
              <a:gd name="connsiteX2" fmla="*/ 0 w 5110418"/>
              <a:gd name="connsiteY2" fmla="*/ 964727 h 964727"/>
              <a:gd name="connsiteX3" fmla="*/ 5110418 w 5110418"/>
              <a:gd name="connsiteY3" fmla="*/ 964727 h 964727"/>
              <a:gd name="connsiteX4" fmla="*/ 4559451 w 5110418"/>
              <a:gd name="connsiteY4" fmla="*/ 0 h 964727"/>
              <a:gd name="connsiteX0" fmla="*/ 590892 w 5110418"/>
              <a:gd name="connsiteY0" fmla="*/ 187586 h 964727"/>
              <a:gd name="connsiteX1" fmla="*/ 0 w 5110418"/>
              <a:gd name="connsiteY1" fmla="*/ 964727 h 964727"/>
              <a:gd name="connsiteX2" fmla="*/ 5110418 w 5110418"/>
              <a:gd name="connsiteY2" fmla="*/ 964727 h 964727"/>
              <a:gd name="connsiteX3" fmla="*/ 4559451 w 5110418"/>
              <a:gd name="connsiteY3" fmla="*/ 0 h 964727"/>
              <a:gd name="connsiteX0" fmla="*/ 590892 w 5110418"/>
              <a:gd name="connsiteY0" fmla="*/ 0 h 777141"/>
              <a:gd name="connsiteX1" fmla="*/ 0 w 5110418"/>
              <a:gd name="connsiteY1" fmla="*/ 777141 h 777141"/>
              <a:gd name="connsiteX2" fmla="*/ 5110418 w 5110418"/>
              <a:gd name="connsiteY2" fmla="*/ 777141 h 777141"/>
              <a:gd name="connsiteX3" fmla="*/ 4647286 w 5110418"/>
              <a:gd name="connsiteY3" fmla="*/ 107192 h 777141"/>
              <a:gd name="connsiteX0" fmla="*/ 670742 w 5110418"/>
              <a:gd name="connsiteY0" fmla="*/ 0 h 723545"/>
              <a:gd name="connsiteX1" fmla="*/ 0 w 5110418"/>
              <a:gd name="connsiteY1" fmla="*/ 723545 h 723545"/>
              <a:gd name="connsiteX2" fmla="*/ 5110418 w 5110418"/>
              <a:gd name="connsiteY2" fmla="*/ 723545 h 723545"/>
              <a:gd name="connsiteX3" fmla="*/ 4647286 w 5110418"/>
              <a:gd name="connsiteY3" fmla="*/ 53596 h 723545"/>
              <a:gd name="connsiteX0" fmla="*/ 670742 w 5110418"/>
              <a:gd name="connsiteY0" fmla="*/ 0 h 723545"/>
              <a:gd name="connsiteX1" fmla="*/ 0 w 5110418"/>
              <a:gd name="connsiteY1" fmla="*/ 723545 h 723545"/>
              <a:gd name="connsiteX2" fmla="*/ 5110418 w 5110418"/>
              <a:gd name="connsiteY2" fmla="*/ 723545 h 723545"/>
              <a:gd name="connsiteX3" fmla="*/ 4567436 w 5110418"/>
              <a:gd name="connsiteY3" fmla="*/ 26798 h 723545"/>
              <a:gd name="connsiteX0" fmla="*/ 670742 w 5110418"/>
              <a:gd name="connsiteY0" fmla="*/ 53596 h 777141"/>
              <a:gd name="connsiteX1" fmla="*/ 0 w 5110418"/>
              <a:gd name="connsiteY1" fmla="*/ 777141 h 777141"/>
              <a:gd name="connsiteX2" fmla="*/ 5110418 w 5110418"/>
              <a:gd name="connsiteY2" fmla="*/ 777141 h 777141"/>
              <a:gd name="connsiteX3" fmla="*/ 4439676 w 5110418"/>
              <a:gd name="connsiteY3" fmla="*/ 0 h 777141"/>
              <a:gd name="connsiteX0" fmla="*/ 718653 w 5110418"/>
              <a:gd name="connsiteY0" fmla="*/ 0 h 777141"/>
              <a:gd name="connsiteX1" fmla="*/ 0 w 5110418"/>
              <a:gd name="connsiteY1" fmla="*/ 777141 h 777141"/>
              <a:gd name="connsiteX2" fmla="*/ 5110418 w 5110418"/>
              <a:gd name="connsiteY2" fmla="*/ 777141 h 777141"/>
              <a:gd name="connsiteX3" fmla="*/ 4439676 w 5110418"/>
              <a:gd name="connsiteY3" fmla="*/ 0 h 777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10418" h="777141">
                <a:moveTo>
                  <a:pt x="718653" y="0"/>
                </a:moveTo>
                <a:lnTo>
                  <a:pt x="0" y="777141"/>
                </a:lnTo>
                <a:lnTo>
                  <a:pt x="5110418" y="777141"/>
                </a:lnTo>
                <a:lnTo>
                  <a:pt x="4439676" y="0"/>
                </a:lnTo>
              </a:path>
            </a:pathLst>
          </a:custGeom>
          <a:solidFill>
            <a:srgbClr val="FF0000">
              <a:alpha val="25000"/>
            </a:srgbClr>
          </a:solidFill>
          <a:ln w="444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81000" y="5937647"/>
            <a:ext cx="3657600" cy="615553"/>
            <a:chOff x="381000" y="5937647"/>
            <a:chExt cx="3124200" cy="615553"/>
          </a:xfrm>
        </p:grpSpPr>
        <p:sp>
          <p:nvSpPr>
            <p:cNvPr id="13" name="TextBox 12"/>
            <p:cNvSpPr txBox="1"/>
            <p:nvPr/>
          </p:nvSpPr>
          <p:spPr>
            <a:xfrm>
              <a:off x="381000" y="5937647"/>
              <a:ext cx="3124200" cy="615553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Approx Abandonment Area</a:t>
              </a:r>
            </a:p>
            <a:p>
              <a:pPr algn="r"/>
              <a:r>
                <a:rPr lang="en-US" sz="1000" dirty="0" smtClean="0"/>
                <a:t>(abandonment area beyond buildings not shown)</a:t>
              </a:r>
              <a:r>
                <a:rPr lang="en-US" sz="1200" dirty="0" smtClean="0"/>
                <a:t> </a:t>
              </a:r>
              <a:endParaRPr lang="en-US" sz="1200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57200" y="6103918"/>
              <a:ext cx="457200" cy="274320"/>
            </a:xfrm>
            <a:prstGeom prst="rect">
              <a:avLst/>
            </a:prstGeom>
            <a:solidFill>
              <a:srgbClr val="FF0000">
                <a:alpha val="25000"/>
              </a:srgbClr>
            </a:solidFill>
            <a:ln w="2540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chiseCountyTitleSlide">
  <a:themeElements>
    <a:clrScheme name="CochiseCountyTitleSlide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CochiseCountyTitle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chiseCountyTitleSlide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chiseCountyTitleSlide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chiseCountyTitleSlide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chiseCountyTitleSlide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chiseCountyTitleSlide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chiseCountyTitleSlide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chiseCountyTitleSlide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chiseCountyTitleSlide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chiseCountyTitleSlide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chiseCountyTitleSlide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chiseCountyTitleSlide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chiseCountyTitleSlide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4140</TotalTime>
  <Words>86</Words>
  <Application>Microsoft Office PowerPoint</Application>
  <PresentationFormat>On-screen Show (4:3)</PresentationFormat>
  <Paragraphs>18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Globe</vt:lpstr>
      <vt:lpstr>CochiseCountyTitleSlide</vt:lpstr>
      <vt:lpstr>Abandonment of rights-of-way for Bowie School</vt:lpstr>
      <vt:lpstr>Slide 2</vt:lpstr>
      <vt:lpstr>Slide 3</vt:lpstr>
      <vt:lpstr>Slide 4</vt:lpstr>
      <vt:lpstr>Slide 5</vt:lpstr>
      <vt:lpstr>Slide 6</vt:lpstr>
    </vt:vector>
  </TitlesOfParts>
  <Company>Cochise County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NSpivey</dc:creator>
  <cp:lastModifiedBy>tcouchenour</cp:lastModifiedBy>
  <cp:revision>221</cp:revision>
  <dcterms:created xsi:type="dcterms:W3CDTF">2001-09-13T22:09:00Z</dcterms:created>
  <dcterms:modified xsi:type="dcterms:W3CDTF">2013-03-07T17:18:29Z</dcterms:modified>
</cp:coreProperties>
</file>