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95" r:id="rId4"/>
    <p:sldId id="327" r:id="rId5"/>
    <p:sldId id="307" r:id="rId6"/>
    <p:sldId id="325" r:id="rId7"/>
    <p:sldId id="308" r:id="rId8"/>
    <p:sldId id="326" r:id="rId9"/>
    <p:sldId id="310" r:id="rId10"/>
    <p:sldId id="311" r:id="rId11"/>
    <p:sldId id="323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45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5A07-2B5E-4AC9-9E70-E5F0B4E9263E}" type="datetimeFigureOut">
              <a:rPr lang="en-US" smtClean="0"/>
              <a:pPr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44482-7873-4E10-B819-59B07729F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A5C8-364B-4975-9A23-25BB512D6263}" type="datetimeFigureOut">
              <a:rPr lang="en-US" smtClean="0"/>
              <a:t>3/12/2019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3FEE-BA03-4D20-8071-550BA3B9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83FEE-BA03-4D20-8071-550BA3B916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4876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CochiseCountySeal_CMYK_sm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105400"/>
            <a:ext cx="109061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6248400"/>
            <a:ext cx="7315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986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4445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09600" y="304800"/>
            <a:ext cx="487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COCHISE COUNTY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228600"/>
            <a:ext cx="0" cy="640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CochiseCountySeal_CMYK_sm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172200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5410200" y="6400800"/>
            <a:ext cx="29718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i="1" dirty="0">
                <a:latin typeface="Arial" pitchFamily="34" charset="0"/>
                <a:cs typeface="Arial" pitchFamily="34" charset="0"/>
              </a:rPr>
              <a:t>Public Programs…Personal Service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E6FA2E-9D95-4084-84F9-40F581644550}" type="datetimeFigureOut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56F79-6501-49EE-8356-041402B03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cryptocrew.com/2013/03/a-list-of-questionable-publishers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295399"/>
          </a:xfrm>
        </p:spPr>
        <p:txBody>
          <a:bodyPr>
            <a:normAutofit/>
          </a:bodyPr>
          <a:lstStyle/>
          <a:p>
            <a:r>
              <a:rPr lang="en-US" dirty="0"/>
              <a:t>Foreclosure Registry</a:t>
            </a:r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Board of Supervisors Work Session</a:t>
            </a:r>
          </a:p>
          <a:p>
            <a:r>
              <a:rPr lang="en-US" dirty="0"/>
              <a:t>March 12,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39624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Cochise County</a:t>
            </a:r>
          </a:p>
          <a:p>
            <a:pPr algn="ctr"/>
            <a:r>
              <a:rPr lang="en-US" dirty="0"/>
              <a:t>Community Development</a:t>
            </a:r>
          </a:p>
          <a:p>
            <a:pPr algn="ctr"/>
            <a:r>
              <a:rPr lang="en-US" dirty="0"/>
              <a:t>Department of Planning, Zoning and Building Safety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73162"/>
          </a:xfrm>
        </p:spPr>
        <p:txBody>
          <a:bodyPr>
            <a:normAutofit/>
          </a:bodyPr>
          <a:lstStyle/>
          <a:p>
            <a:r>
              <a:rPr lang="en-US" b="1" dirty="0"/>
              <a:t>Proposed Fees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/>
              <a:t>Registration Application Fee of $150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Deregistration Fee $0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additional owed to the county such as taxes, fines, or leans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73162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pic>
        <p:nvPicPr>
          <p:cNvPr id="5" name="Content Placeholder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1EDEAB4-F7D3-4061-8A9B-88085D2DB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50455" y="1951038"/>
            <a:ext cx="4243089" cy="45259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D303E-83E1-4B73-A0E2-5121A7D77E4D}"/>
              </a:ext>
            </a:extLst>
          </p:cNvPr>
          <p:cNvSpPr txBox="1"/>
          <p:nvPr/>
        </p:nvSpPr>
        <p:spPr>
          <a:xfrm>
            <a:off x="2450455" y="6477000"/>
            <a:ext cx="42430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thecryptocrew.com/2013/03/a-list-of-questionable-publisher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5813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 bwMode="auto">
          <a:xfrm>
            <a:off x="1295400" y="11430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/>
              <a:t> </a:t>
            </a:r>
            <a:r>
              <a:rPr lang="en-US" sz="3200" b="1" dirty="0"/>
              <a:t>What is a Foreclosure Registry?</a:t>
            </a:r>
          </a:p>
          <a:p>
            <a:pPr algn="ctr"/>
            <a:endParaRPr lang="en-US" sz="800" b="1" dirty="0"/>
          </a:p>
          <a:p>
            <a:pPr algn="ctr">
              <a:buNone/>
            </a:pPr>
            <a:endParaRPr lang="en-US" sz="3200" dirty="0"/>
          </a:p>
          <a:p>
            <a:pPr>
              <a:buNone/>
            </a:pPr>
            <a:r>
              <a:rPr lang="en-US" sz="3200" dirty="0"/>
              <a:t>Registration and maintenance program for properties in foreclosure or bank owned.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457200" y="2133601"/>
            <a:ext cx="8229600" cy="35813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676400"/>
            <a:ext cx="8229600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Estimate between 500 – </a:t>
            </a:r>
            <a:r>
              <a:rPr lang="en-US" sz="3200" dirty="0">
                <a:latin typeface="+mj-lt"/>
                <a:cs typeface="+mn-cs"/>
              </a:rPr>
              <a:t>2000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properties, depending on the source.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3400" y="914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Foreclosed Homes in Cochise County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DC8409-64A2-4CD8-811F-61D1B8033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419" y="2795588"/>
            <a:ext cx="3955484" cy="3581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BFA5-DA4D-4B1F-8BAA-F0C4BAE6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/>
              <a:t>Huachuca City (Whetstone)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AA96AF-212B-4F6A-8AEB-ACEC2EDA9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3886200" cy="2474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3A960-3356-4E7A-AA47-CF3A6DB7C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951447"/>
            <a:ext cx="5133975" cy="21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Why is a Foreclosure Registry Beneficial to the County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940" y="21336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Foreclosed properties often lead to new violation cases. </a:t>
            </a:r>
          </a:p>
          <a:p>
            <a:r>
              <a:rPr lang="en-US" sz="3200" dirty="0">
                <a:latin typeface="+mj-lt"/>
              </a:rPr>
              <a:t>It’s common to find damaged windows and/or doors and/or large amounts of trash and debris on the property after the home has been vacated. </a:t>
            </a:r>
          </a:p>
          <a:p>
            <a:r>
              <a:rPr lang="en-US" dirty="0">
                <a:latin typeface="+mj-lt"/>
              </a:rPr>
              <a:t>Notifies the County that the property is vacant triggering active code enforcement.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1A66-93BF-44CA-B4B6-F326DF820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/>
              <a:t>Bisbee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681CD3-A5F8-4CE9-BB82-113540CD0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8678" y="1219200"/>
            <a:ext cx="5217582" cy="2666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18917-EAB9-4A85-9E11-58E5BA67A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8600"/>
            <a:ext cx="5219027" cy="266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Autofit/>
          </a:bodyPr>
          <a:lstStyle/>
          <a:p>
            <a:r>
              <a:rPr lang="en-US" sz="4000" b="1" dirty="0"/>
              <a:t>What will a Foreclosure </a:t>
            </a:r>
            <a:br>
              <a:rPr lang="en-US" sz="4000" b="1" dirty="0"/>
            </a:br>
            <a:r>
              <a:rPr lang="en-US" sz="4000" b="1" dirty="0"/>
              <a:t>Registry Accomplish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6052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It protects the area from blight and nuisances resulting from foreclosed properties.</a:t>
            </a:r>
          </a:p>
          <a:p>
            <a:r>
              <a:rPr lang="en-US" dirty="0"/>
              <a:t>Provides a point of contact of the Bank’s Asset Manager.</a:t>
            </a:r>
          </a:p>
          <a:p>
            <a:pPr lvl="1"/>
            <a:r>
              <a:rPr lang="en-US" dirty="0">
                <a:latin typeface="+mj-lt"/>
              </a:rPr>
              <a:t>Holds the Mortgagee accountable for securing and maintaining the property and keep it free of trash and waste.</a:t>
            </a:r>
          </a:p>
          <a:p>
            <a:pPr lvl="1"/>
            <a:r>
              <a:rPr lang="en-US" dirty="0"/>
              <a:t>Requires posting contact info in case of an emergency.</a:t>
            </a:r>
          </a:p>
          <a:p>
            <a:r>
              <a:rPr lang="en-US" dirty="0">
                <a:latin typeface="+mj-lt"/>
              </a:rPr>
              <a:t>Requires the Bank to pay County liens on the property.</a:t>
            </a:r>
          </a:p>
          <a:p>
            <a:pPr marL="457200" lvl="1" indent="0">
              <a:buNone/>
            </a:pP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8A0C4-D9FB-4184-A41B-CFB62279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/>
          <a:lstStyle/>
          <a:p>
            <a:r>
              <a:rPr lang="en-US" dirty="0"/>
              <a:t>Hereford (</a:t>
            </a:r>
            <a:r>
              <a:rPr lang="en-US" dirty="0" err="1"/>
              <a:t>Palominas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17EA8-DC69-4272-9198-C8328BEB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225" y="3840983"/>
            <a:ext cx="5741575" cy="25260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4F9BAB-E5F2-402E-81DD-A26654B58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816" y="1295399"/>
            <a:ext cx="5248183" cy="25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1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/>
              <a:t>How to Register and Deregister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Register and pay the fee online or fill out a form provided by the County.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</a:rPr>
              <a:t>Mortgage field service companies provide to banks a listing of communities with a Foreclosure Registry requiring registration. </a:t>
            </a:r>
          </a:p>
          <a:p>
            <a:pPr algn="ctr">
              <a:buNone/>
            </a:pP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CochiseCountyPPT_Template_RevisedAugus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CochiseCountyPPT_Template_RevisedAugust2015</Template>
  <TotalTime>11374</TotalTime>
  <Words>274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CochiseCountyPPT_Template_RevisedAugust2015</vt:lpstr>
      <vt:lpstr>Foreclosure Registry</vt:lpstr>
      <vt:lpstr>PowerPoint Presentation</vt:lpstr>
      <vt:lpstr>PowerPoint Presentation</vt:lpstr>
      <vt:lpstr>Huachuca City (Whetstone)</vt:lpstr>
      <vt:lpstr>Why is a Foreclosure Registry Beneficial to the County</vt:lpstr>
      <vt:lpstr>Bisbee </vt:lpstr>
      <vt:lpstr>What will a Foreclosure  Registry Accomplish</vt:lpstr>
      <vt:lpstr>Hereford (Palominas)</vt:lpstr>
      <vt:lpstr>How to Register and Deregister</vt:lpstr>
      <vt:lpstr>Proposed Fees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Klemons</dc:creator>
  <cp:lastModifiedBy>Coxworth, Daniel</cp:lastModifiedBy>
  <cp:revision>837</cp:revision>
  <cp:lastPrinted>2019-03-12T16:37:49Z</cp:lastPrinted>
  <dcterms:created xsi:type="dcterms:W3CDTF">2016-05-05T15:09:14Z</dcterms:created>
  <dcterms:modified xsi:type="dcterms:W3CDTF">2019-03-12T18:29:30Z</dcterms:modified>
</cp:coreProperties>
</file>